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9" r:id="rId3"/>
  </p:sldMasterIdLst>
  <p:notesMasterIdLst>
    <p:notesMasterId r:id="rId34"/>
  </p:notesMasterIdLst>
  <p:handoutMasterIdLst>
    <p:handoutMasterId r:id="rId35"/>
  </p:handoutMasterIdLst>
  <p:sldIdLst>
    <p:sldId id="273" r:id="rId4"/>
    <p:sldId id="279" r:id="rId5"/>
    <p:sldId id="291" r:id="rId6"/>
    <p:sldId id="320" r:id="rId7"/>
    <p:sldId id="311" r:id="rId8"/>
    <p:sldId id="312" r:id="rId9"/>
    <p:sldId id="310" r:id="rId10"/>
    <p:sldId id="293" r:id="rId11"/>
    <p:sldId id="292" r:id="rId12"/>
    <p:sldId id="294" r:id="rId13"/>
    <p:sldId id="295" r:id="rId14"/>
    <p:sldId id="296" r:id="rId15"/>
    <p:sldId id="301" r:id="rId16"/>
    <p:sldId id="302" r:id="rId17"/>
    <p:sldId id="297" r:id="rId18"/>
    <p:sldId id="303" r:id="rId19"/>
    <p:sldId id="305" r:id="rId20"/>
    <p:sldId id="306" r:id="rId21"/>
    <p:sldId id="307" r:id="rId22"/>
    <p:sldId id="298" r:id="rId23"/>
    <p:sldId id="308" r:id="rId24"/>
    <p:sldId id="313" r:id="rId25"/>
    <p:sldId id="315" r:id="rId26"/>
    <p:sldId id="318" r:id="rId27"/>
    <p:sldId id="316" r:id="rId28"/>
    <p:sldId id="319" r:id="rId29"/>
    <p:sldId id="321" r:id="rId30"/>
    <p:sldId id="322" r:id="rId31"/>
    <p:sldId id="323" r:id="rId32"/>
    <p:sldId id="325"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6" autoAdjust="0"/>
    <p:restoredTop sz="93242" autoAdjust="0"/>
  </p:normalViewPr>
  <p:slideViewPr>
    <p:cSldViewPr snapToGrid="0">
      <p:cViewPr varScale="1">
        <p:scale>
          <a:sx n="80" d="100"/>
          <a:sy n="80"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Master" Target="../slideMasters/slideMaster2.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slideMaster" Target="../slideMasters/slideMaster2.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Master" Target="../slideMasters/slideMaster2.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2" Type="http://schemas.openxmlformats.org/officeDocument/2006/relationships/tags" Target="../tags/tag81.xml"/><Relationship Id="rId16"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slideMaster" Target="../slideMasters/slideMaster2.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slideMaster" Target="../slideMasters/slideMaster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slideMaster" Target="../slideMasters/slideMaster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5" Type="http://schemas.openxmlformats.org/officeDocument/2006/relationships/tags" Target="../tags/tag155.xml"/><Relationship Id="rId10" Type="http://schemas.openxmlformats.org/officeDocument/2006/relationships/slideMaster" Target="../slideMasters/slideMaster2.xml"/><Relationship Id="rId4" Type="http://schemas.openxmlformats.org/officeDocument/2006/relationships/tags" Target="../tags/tag154.xml"/><Relationship Id="rId9" Type="http://schemas.openxmlformats.org/officeDocument/2006/relationships/tags" Target="../tags/tag15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67.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slideMaster" Target="../slideMasters/slideMaster2.xml"/><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78.xml"/><Relationship Id="rId13" Type="http://schemas.openxmlformats.org/officeDocument/2006/relationships/slideMaster" Target="../slideMasters/slideMaster2.xml"/><Relationship Id="rId3" Type="http://schemas.openxmlformats.org/officeDocument/2006/relationships/tags" Target="../tags/tag173.xml"/><Relationship Id="rId7" Type="http://schemas.openxmlformats.org/officeDocument/2006/relationships/tags" Target="../tags/tag177.xml"/><Relationship Id="rId12" Type="http://schemas.openxmlformats.org/officeDocument/2006/relationships/tags" Target="../tags/tag182.xml"/><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tags" Target="../tags/tag181.xml"/><Relationship Id="rId5" Type="http://schemas.openxmlformats.org/officeDocument/2006/relationships/tags" Target="../tags/tag175.xml"/><Relationship Id="rId10" Type="http://schemas.openxmlformats.org/officeDocument/2006/relationships/tags" Target="../tags/tag180.xml"/><Relationship Id="rId4" Type="http://schemas.openxmlformats.org/officeDocument/2006/relationships/tags" Target="../tags/tag174.xml"/><Relationship Id="rId9" Type="http://schemas.openxmlformats.org/officeDocument/2006/relationships/tags" Target="../tags/tag179.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slideMaster" Target="../slideMasters/slideMaster2.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02.xml"/><Relationship Id="rId13" Type="http://schemas.openxmlformats.org/officeDocument/2006/relationships/slideMaster" Target="../slideMasters/slideMaster2.xml"/><Relationship Id="rId3" Type="http://schemas.openxmlformats.org/officeDocument/2006/relationships/tags" Target="../tags/tag197.xml"/><Relationship Id="rId7" Type="http://schemas.openxmlformats.org/officeDocument/2006/relationships/tags" Target="../tags/tag201.xml"/><Relationship Id="rId12" Type="http://schemas.openxmlformats.org/officeDocument/2006/relationships/tags" Target="../tags/tag206.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tags" Target="../tags/tag200.xml"/><Relationship Id="rId11" Type="http://schemas.openxmlformats.org/officeDocument/2006/relationships/tags" Target="../tags/tag205.xml"/><Relationship Id="rId5" Type="http://schemas.openxmlformats.org/officeDocument/2006/relationships/tags" Target="../tags/tag199.xml"/><Relationship Id="rId10" Type="http://schemas.openxmlformats.org/officeDocument/2006/relationships/tags" Target="../tags/tag204.xml"/><Relationship Id="rId4" Type="http://schemas.openxmlformats.org/officeDocument/2006/relationships/tags" Target="../tags/tag198.xml"/><Relationship Id="rId9" Type="http://schemas.openxmlformats.org/officeDocument/2006/relationships/tags" Target="../tags/tag203.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27.xml"/><Relationship Id="rId3" Type="http://schemas.openxmlformats.org/officeDocument/2006/relationships/tags" Target="../tags/tag222.xml"/><Relationship Id="rId7" Type="http://schemas.openxmlformats.org/officeDocument/2006/relationships/tags" Target="../tags/tag226.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5" Type="http://schemas.openxmlformats.org/officeDocument/2006/relationships/tags" Target="../tags/tag224.xml"/><Relationship Id="rId10" Type="http://schemas.openxmlformats.org/officeDocument/2006/relationships/slideMaster" Target="../slideMasters/slideMaster2.xml"/><Relationship Id="rId4" Type="http://schemas.openxmlformats.org/officeDocument/2006/relationships/tags" Target="../tags/tag223.xml"/><Relationship Id="rId9" Type="http://schemas.openxmlformats.org/officeDocument/2006/relationships/tags" Target="../tags/tag2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tags" Target="../tags/tag247.xml"/><Relationship Id="rId18" Type="http://schemas.openxmlformats.org/officeDocument/2006/relationships/tags" Target="../tags/tag252.xml"/><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tags" Target="../tags/tag246.xml"/><Relationship Id="rId17" Type="http://schemas.openxmlformats.org/officeDocument/2006/relationships/tags" Target="../tags/tag251.xml"/><Relationship Id="rId2" Type="http://schemas.openxmlformats.org/officeDocument/2006/relationships/tags" Target="../tags/tag236.xml"/><Relationship Id="rId16" Type="http://schemas.openxmlformats.org/officeDocument/2006/relationships/tags" Target="../tags/tag250.xml"/><Relationship Id="rId20" Type="http://schemas.openxmlformats.org/officeDocument/2006/relationships/slideMaster" Target="../slideMasters/slideMaster3.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tags" Target="../tags/tag245.xml"/><Relationship Id="rId5" Type="http://schemas.openxmlformats.org/officeDocument/2006/relationships/tags" Target="../tags/tag239.xml"/><Relationship Id="rId15" Type="http://schemas.openxmlformats.org/officeDocument/2006/relationships/tags" Target="../tags/tag249.xml"/><Relationship Id="rId10" Type="http://schemas.openxmlformats.org/officeDocument/2006/relationships/tags" Target="../tags/tag244.xml"/><Relationship Id="rId19" Type="http://schemas.openxmlformats.org/officeDocument/2006/relationships/tags" Target="../tags/tag253.xml"/><Relationship Id="rId4" Type="http://schemas.openxmlformats.org/officeDocument/2006/relationships/tags" Target="../tags/tag238.xml"/><Relationship Id="rId9" Type="http://schemas.openxmlformats.org/officeDocument/2006/relationships/tags" Target="../tags/tag243.xml"/><Relationship Id="rId14" Type="http://schemas.openxmlformats.org/officeDocument/2006/relationships/tags" Target="../tags/tag248.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slideMaster" Target="../slideMasters/slideMaster3.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tags" Target="../tags/tag264.xml"/><Relationship Id="rId5" Type="http://schemas.openxmlformats.org/officeDocument/2006/relationships/tags" Target="../tags/tag258.xml"/><Relationship Id="rId10" Type="http://schemas.openxmlformats.org/officeDocument/2006/relationships/tags" Target="../tags/tag263.xml"/><Relationship Id="rId4" Type="http://schemas.openxmlformats.org/officeDocument/2006/relationships/tags" Target="../tags/tag257.xml"/><Relationship Id="rId9" Type="http://schemas.openxmlformats.org/officeDocument/2006/relationships/tags" Target="../tags/tag26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18" Type="http://schemas.openxmlformats.org/officeDocument/2006/relationships/slideMaster" Target="../slideMasters/slideMaster3.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tags" Target="../tags/tag281.xml"/><Relationship Id="rId2" Type="http://schemas.openxmlformats.org/officeDocument/2006/relationships/tags" Target="../tags/tag266.xml"/><Relationship Id="rId16" Type="http://schemas.openxmlformats.org/officeDocument/2006/relationships/tags" Target="../tags/tag280.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tags" Target="../tags/tag279.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89.xml"/><Relationship Id="rId13" Type="http://schemas.openxmlformats.org/officeDocument/2006/relationships/slideMaster" Target="../slideMasters/slideMaster3.xml"/><Relationship Id="rId3" Type="http://schemas.openxmlformats.org/officeDocument/2006/relationships/tags" Target="../tags/tag284.xml"/><Relationship Id="rId7" Type="http://schemas.openxmlformats.org/officeDocument/2006/relationships/tags" Target="../tags/tag288.xml"/><Relationship Id="rId12" Type="http://schemas.openxmlformats.org/officeDocument/2006/relationships/tags" Target="../tags/tag293.xml"/><Relationship Id="rId2" Type="http://schemas.openxmlformats.org/officeDocument/2006/relationships/tags" Target="../tags/tag283.xml"/><Relationship Id="rId1" Type="http://schemas.openxmlformats.org/officeDocument/2006/relationships/tags" Target="../tags/tag282.xml"/><Relationship Id="rId6" Type="http://schemas.openxmlformats.org/officeDocument/2006/relationships/tags" Target="../tags/tag287.xml"/><Relationship Id="rId11" Type="http://schemas.openxmlformats.org/officeDocument/2006/relationships/tags" Target="../tags/tag292.xml"/><Relationship Id="rId5" Type="http://schemas.openxmlformats.org/officeDocument/2006/relationships/tags" Target="../tags/tag286.xml"/><Relationship Id="rId10" Type="http://schemas.openxmlformats.org/officeDocument/2006/relationships/tags" Target="../tags/tag291.xml"/><Relationship Id="rId4" Type="http://schemas.openxmlformats.org/officeDocument/2006/relationships/tags" Target="../tags/tag285.xml"/><Relationship Id="rId9" Type="http://schemas.openxmlformats.org/officeDocument/2006/relationships/tags" Target="../tags/tag290.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tags" Target="../tags/tag306.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tags" Target="../tags/tag305.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tags" Target="../tags/tag299.xml"/><Relationship Id="rId11" Type="http://schemas.openxmlformats.org/officeDocument/2006/relationships/tags" Target="../tags/tag304.xml"/><Relationship Id="rId5" Type="http://schemas.openxmlformats.org/officeDocument/2006/relationships/tags" Target="../tags/tag298.xml"/><Relationship Id="rId15" Type="http://schemas.openxmlformats.org/officeDocument/2006/relationships/slideMaster" Target="../slideMasters/slideMaster3.xml"/><Relationship Id="rId10" Type="http://schemas.openxmlformats.org/officeDocument/2006/relationships/tags" Target="../tags/tag303.xml"/><Relationship Id="rId4" Type="http://schemas.openxmlformats.org/officeDocument/2006/relationships/tags" Target="../tags/tag297.xml"/><Relationship Id="rId9" Type="http://schemas.openxmlformats.org/officeDocument/2006/relationships/tags" Target="../tags/tag302.xml"/><Relationship Id="rId14" Type="http://schemas.openxmlformats.org/officeDocument/2006/relationships/tags" Target="../tags/tag307.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315.xml"/><Relationship Id="rId13" Type="http://schemas.openxmlformats.org/officeDocument/2006/relationships/tags" Target="../tags/tag320.xml"/><Relationship Id="rId3" Type="http://schemas.openxmlformats.org/officeDocument/2006/relationships/tags" Target="../tags/tag310.xml"/><Relationship Id="rId7" Type="http://schemas.openxmlformats.org/officeDocument/2006/relationships/tags" Target="../tags/tag314.xml"/><Relationship Id="rId12" Type="http://schemas.openxmlformats.org/officeDocument/2006/relationships/tags" Target="../tags/tag319.xml"/><Relationship Id="rId2" Type="http://schemas.openxmlformats.org/officeDocument/2006/relationships/tags" Target="../tags/tag309.xml"/><Relationship Id="rId16" Type="http://schemas.openxmlformats.org/officeDocument/2006/relationships/slideMaster" Target="../slideMasters/slideMaster3.xml"/><Relationship Id="rId1" Type="http://schemas.openxmlformats.org/officeDocument/2006/relationships/tags" Target="../tags/tag308.xml"/><Relationship Id="rId6" Type="http://schemas.openxmlformats.org/officeDocument/2006/relationships/tags" Target="../tags/tag313.xml"/><Relationship Id="rId11" Type="http://schemas.openxmlformats.org/officeDocument/2006/relationships/tags" Target="../tags/tag318.xml"/><Relationship Id="rId5" Type="http://schemas.openxmlformats.org/officeDocument/2006/relationships/tags" Target="../tags/tag312.xml"/><Relationship Id="rId15" Type="http://schemas.openxmlformats.org/officeDocument/2006/relationships/tags" Target="../tags/tag322.xml"/><Relationship Id="rId10" Type="http://schemas.openxmlformats.org/officeDocument/2006/relationships/tags" Target="../tags/tag317.xml"/><Relationship Id="rId4" Type="http://schemas.openxmlformats.org/officeDocument/2006/relationships/tags" Target="../tags/tag311.xml"/><Relationship Id="rId9" Type="http://schemas.openxmlformats.org/officeDocument/2006/relationships/tags" Target="../tags/tag316.xml"/><Relationship Id="rId14" Type="http://schemas.openxmlformats.org/officeDocument/2006/relationships/tags" Target="../tags/tag32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333.xml"/><Relationship Id="rId13" Type="http://schemas.openxmlformats.org/officeDocument/2006/relationships/slideMaster" Target="../slideMasters/slideMaster3.xml"/><Relationship Id="rId3" Type="http://schemas.openxmlformats.org/officeDocument/2006/relationships/tags" Target="../tags/tag328.xml"/><Relationship Id="rId7" Type="http://schemas.openxmlformats.org/officeDocument/2006/relationships/tags" Target="../tags/tag332.xml"/><Relationship Id="rId12" Type="http://schemas.openxmlformats.org/officeDocument/2006/relationships/tags" Target="../tags/tag337.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11" Type="http://schemas.openxmlformats.org/officeDocument/2006/relationships/tags" Target="../tags/tag336.xml"/><Relationship Id="rId5" Type="http://schemas.openxmlformats.org/officeDocument/2006/relationships/tags" Target="../tags/tag330.xml"/><Relationship Id="rId10" Type="http://schemas.openxmlformats.org/officeDocument/2006/relationships/tags" Target="../tags/tag335.xml"/><Relationship Id="rId4" Type="http://schemas.openxmlformats.org/officeDocument/2006/relationships/tags" Target="../tags/tag329.xml"/><Relationship Id="rId9" Type="http://schemas.openxmlformats.org/officeDocument/2006/relationships/tags" Target="../tags/tag334.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Master" Target="../slideMasters/slideMaster3.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2" Type="http://schemas.openxmlformats.org/officeDocument/2006/relationships/tags" Target="../tags/tag339.xml"/><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357.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slideMaster" Target="../slideMasters/slideMaster3.xml"/><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368.xml"/><Relationship Id="rId13" Type="http://schemas.openxmlformats.org/officeDocument/2006/relationships/tags" Target="../tags/tag373.xml"/><Relationship Id="rId18" Type="http://schemas.openxmlformats.org/officeDocument/2006/relationships/tags" Target="../tags/tag378.xml"/><Relationship Id="rId3" Type="http://schemas.openxmlformats.org/officeDocument/2006/relationships/tags" Target="../tags/tag363.xml"/><Relationship Id="rId7" Type="http://schemas.openxmlformats.org/officeDocument/2006/relationships/tags" Target="../tags/tag367.xml"/><Relationship Id="rId12" Type="http://schemas.openxmlformats.org/officeDocument/2006/relationships/tags" Target="../tags/tag372.xml"/><Relationship Id="rId17" Type="http://schemas.openxmlformats.org/officeDocument/2006/relationships/tags" Target="../tags/tag377.xml"/><Relationship Id="rId2" Type="http://schemas.openxmlformats.org/officeDocument/2006/relationships/tags" Target="../tags/tag362.xml"/><Relationship Id="rId16" Type="http://schemas.openxmlformats.org/officeDocument/2006/relationships/tags" Target="../tags/tag376.xml"/><Relationship Id="rId1" Type="http://schemas.openxmlformats.org/officeDocument/2006/relationships/tags" Target="../tags/tag361.xml"/><Relationship Id="rId6" Type="http://schemas.openxmlformats.org/officeDocument/2006/relationships/tags" Target="../tags/tag366.xml"/><Relationship Id="rId11" Type="http://schemas.openxmlformats.org/officeDocument/2006/relationships/tags" Target="../tags/tag371.xml"/><Relationship Id="rId5" Type="http://schemas.openxmlformats.org/officeDocument/2006/relationships/tags" Target="../tags/tag365.xml"/><Relationship Id="rId15" Type="http://schemas.openxmlformats.org/officeDocument/2006/relationships/tags" Target="../tags/tag375.xml"/><Relationship Id="rId10" Type="http://schemas.openxmlformats.org/officeDocument/2006/relationships/tags" Target="../tags/tag370.xml"/><Relationship Id="rId19" Type="http://schemas.openxmlformats.org/officeDocument/2006/relationships/slideMaster" Target="../slideMasters/slideMaster3.xml"/><Relationship Id="rId4" Type="http://schemas.openxmlformats.org/officeDocument/2006/relationships/tags" Target="../tags/tag364.xml"/><Relationship Id="rId9" Type="http://schemas.openxmlformats.org/officeDocument/2006/relationships/tags" Target="../tags/tag369.xml"/><Relationship Id="rId14" Type="http://schemas.openxmlformats.org/officeDocument/2006/relationships/tags" Target="../tags/tag374.xm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386.xml"/><Relationship Id="rId3" Type="http://schemas.openxmlformats.org/officeDocument/2006/relationships/tags" Target="../tags/tag381.xml"/><Relationship Id="rId7" Type="http://schemas.openxmlformats.org/officeDocument/2006/relationships/tags" Target="../tags/tag385.xml"/><Relationship Id="rId2" Type="http://schemas.openxmlformats.org/officeDocument/2006/relationships/tags" Target="../tags/tag380.xml"/><Relationship Id="rId1" Type="http://schemas.openxmlformats.org/officeDocument/2006/relationships/tags" Target="../tags/tag379.xml"/><Relationship Id="rId6" Type="http://schemas.openxmlformats.org/officeDocument/2006/relationships/tags" Target="../tags/tag384.xml"/><Relationship Id="rId5" Type="http://schemas.openxmlformats.org/officeDocument/2006/relationships/tags" Target="../tags/tag383.xml"/><Relationship Id="rId10" Type="http://schemas.openxmlformats.org/officeDocument/2006/relationships/slideMaster" Target="../slideMasters/slideMaster3.xml"/><Relationship Id="rId4" Type="http://schemas.openxmlformats.org/officeDocument/2006/relationships/tags" Target="../tags/tag382.xml"/><Relationship Id="rId9" Type="http://schemas.openxmlformats.org/officeDocument/2006/relationships/tags" Target="../tags/tag387.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395.xml"/><Relationship Id="rId3" Type="http://schemas.openxmlformats.org/officeDocument/2006/relationships/tags" Target="../tags/tag390.xml"/><Relationship Id="rId7" Type="http://schemas.openxmlformats.org/officeDocument/2006/relationships/tags" Target="../tags/tag394.xml"/><Relationship Id="rId12" Type="http://schemas.openxmlformats.org/officeDocument/2006/relationships/slideMaster" Target="../slideMasters/slideMaster3.xml"/><Relationship Id="rId2" Type="http://schemas.openxmlformats.org/officeDocument/2006/relationships/tags" Target="../tags/tag389.xml"/><Relationship Id="rId1" Type="http://schemas.openxmlformats.org/officeDocument/2006/relationships/tags" Target="../tags/tag388.xml"/><Relationship Id="rId6" Type="http://schemas.openxmlformats.org/officeDocument/2006/relationships/tags" Target="../tags/tag393.xml"/><Relationship Id="rId11" Type="http://schemas.openxmlformats.org/officeDocument/2006/relationships/tags" Target="../tags/tag398.xml"/><Relationship Id="rId5" Type="http://schemas.openxmlformats.org/officeDocument/2006/relationships/tags" Target="../tags/tag392.xml"/><Relationship Id="rId10" Type="http://schemas.openxmlformats.org/officeDocument/2006/relationships/tags" Target="../tags/tag397.xml"/><Relationship Id="rId4" Type="http://schemas.openxmlformats.org/officeDocument/2006/relationships/tags" Target="../tags/tag391.xml"/><Relationship Id="rId9" Type="http://schemas.openxmlformats.org/officeDocument/2006/relationships/tags" Target="../tags/tag396.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406.xml"/><Relationship Id="rId13" Type="http://schemas.openxmlformats.org/officeDocument/2006/relationships/slideMaster" Target="../slideMasters/slideMaster3.xml"/><Relationship Id="rId3" Type="http://schemas.openxmlformats.org/officeDocument/2006/relationships/tags" Target="../tags/tag401.xml"/><Relationship Id="rId7" Type="http://schemas.openxmlformats.org/officeDocument/2006/relationships/tags" Target="../tags/tag405.xml"/><Relationship Id="rId12" Type="http://schemas.openxmlformats.org/officeDocument/2006/relationships/tags" Target="../tags/tag410.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tags" Target="../tags/tag404.xml"/><Relationship Id="rId11" Type="http://schemas.openxmlformats.org/officeDocument/2006/relationships/tags" Target="../tags/tag409.xml"/><Relationship Id="rId5" Type="http://schemas.openxmlformats.org/officeDocument/2006/relationships/tags" Target="../tags/tag403.xml"/><Relationship Id="rId10" Type="http://schemas.openxmlformats.org/officeDocument/2006/relationships/tags" Target="../tags/tag408.xml"/><Relationship Id="rId4" Type="http://schemas.openxmlformats.org/officeDocument/2006/relationships/tags" Target="../tags/tag402.xml"/><Relationship Id="rId9" Type="http://schemas.openxmlformats.org/officeDocument/2006/relationships/tags" Target="../tags/tag407.xm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slideMaster" Target="../slideMasters/slideMaster3.xml"/><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tags" Target="../tags/tag422.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5" Type="http://schemas.openxmlformats.org/officeDocument/2006/relationships/tags" Target="../tags/tag415.xml"/><Relationship Id="rId10" Type="http://schemas.openxmlformats.org/officeDocument/2006/relationships/tags" Target="../tags/tag420.xml"/><Relationship Id="rId4" Type="http://schemas.openxmlformats.org/officeDocument/2006/relationships/tags" Target="../tags/tag414.xml"/><Relationship Id="rId9" Type="http://schemas.openxmlformats.org/officeDocument/2006/relationships/tags" Target="../tags/tag419.xm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430.xml"/><Relationship Id="rId13" Type="http://schemas.openxmlformats.org/officeDocument/2006/relationships/slideMaster" Target="../slideMasters/slideMaster3.xml"/><Relationship Id="rId3" Type="http://schemas.openxmlformats.org/officeDocument/2006/relationships/tags" Target="../tags/tag425.xml"/><Relationship Id="rId7" Type="http://schemas.openxmlformats.org/officeDocument/2006/relationships/tags" Target="../tags/tag429.xml"/><Relationship Id="rId12" Type="http://schemas.openxmlformats.org/officeDocument/2006/relationships/tags" Target="../tags/tag434.xml"/><Relationship Id="rId2" Type="http://schemas.openxmlformats.org/officeDocument/2006/relationships/tags" Target="../tags/tag424.xml"/><Relationship Id="rId1" Type="http://schemas.openxmlformats.org/officeDocument/2006/relationships/tags" Target="../tags/tag423.xml"/><Relationship Id="rId6" Type="http://schemas.openxmlformats.org/officeDocument/2006/relationships/tags" Target="../tags/tag428.xml"/><Relationship Id="rId11" Type="http://schemas.openxmlformats.org/officeDocument/2006/relationships/tags" Target="../tags/tag433.xml"/><Relationship Id="rId5" Type="http://schemas.openxmlformats.org/officeDocument/2006/relationships/tags" Target="../tags/tag427.xml"/><Relationship Id="rId10" Type="http://schemas.openxmlformats.org/officeDocument/2006/relationships/tags" Target="../tags/tag432.xml"/><Relationship Id="rId4" Type="http://schemas.openxmlformats.org/officeDocument/2006/relationships/tags" Target="../tags/tag426.xml"/><Relationship Id="rId9" Type="http://schemas.openxmlformats.org/officeDocument/2006/relationships/tags" Target="../tags/tag431.xm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442.xml"/><Relationship Id="rId13" Type="http://schemas.openxmlformats.org/officeDocument/2006/relationships/tags" Target="../tags/tag447.xml"/><Relationship Id="rId3" Type="http://schemas.openxmlformats.org/officeDocument/2006/relationships/tags" Target="../tags/tag437.xml"/><Relationship Id="rId7" Type="http://schemas.openxmlformats.org/officeDocument/2006/relationships/tags" Target="../tags/tag441.xml"/><Relationship Id="rId12" Type="http://schemas.openxmlformats.org/officeDocument/2006/relationships/tags" Target="../tags/tag446.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tags" Target="../tags/tag440.xml"/><Relationship Id="rId11" Type="http://schemas.openxmlformats.org/officeDocument/2006/relationships/tags" Target="../tags/tag445.xml"/><Relationship Id="rId5" Type="http://schemas.openxmlformats.org/officeDocument/2006/relationships/tags" Target="../tags/tag439.xml"/><Relationship Id="rId10" Type="http://schemas.openxmlformats.org/officeDocument/2006/relationships/tags" Target="../tags/tag444.xml"/><Relationship Id="rId4" Type="http://schemas.openxmlformats.org/officeDocument/2006/relationships/tags" Target="../tags/tag438.xml"/><Relationship Id="rId9" Type="http://schemas.openxmlformats.org/officeDocument/2006/relationships/tags" Target="../tags/tag443.xml"/><Relationship Id="rId14"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8" Type="http://schemas.openxmlformats.org/officeDocument/2006/relationships/tags" Target="../tags/tag455.xml"/><Relationship Id="rId3" Type="http://schemas.openxmlformats.org/officeDocument/2006/relationships/tags" Target="../tags/tag450.xml"/><Relationship Id="rId7" Type="http://schemas.openxmlformats.org/officeDocument/2006/relationships/tags" Target="../tags/tag454.xml"/><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tags" Target="../tags/tag453.xml"/><Relationship Id="rId5" Type="http://schemas.openxmlformats.org/officeDocument/2006/relationships/tags" Target="../tags/tag452.xml"/><Relationship Id="rId10" Type="http://schemas.openxmlformats.org/officeDocument/2006/relationships/slideMaster" Target="../slideMasters/slideMaster3.xml"/><Relationship Id="rId4" Type="http://schemas.openxmlformats.org/officeDocument/2006/relationships/tags" Target="../tags/tag451.xml"/><Relationship Id="rId9" Type="http://schemas.openxmlformats.org/officeDocument/2006/relationships/tags" Target="../tags/tag45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11"/>
                </p:custDataLst>
              </p:nvPr>
            </p:nvGrpSpPr>
            <p:grpSpPr>
              <a:xfrm>
                <a:off x="-318" y="635"/>
                <a:ext cx="12192000" cy="6857365"/>
                <a:chOff x="0" y="0"/>
                <a:chExt cx="19200" cy="10799"/>
              </a:xfrm>
            </p:grpSpPr>
            <p:sp>
              <p:nvSpPr>
                <p:cNvPr id="12" name="矩形 11"/>
                <p:cNvSpPr/>
                <p:nvPr userDrawn="1">
                  <p:custDataLst>
                    <p:tags r:id="rId13"/>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sp>
              <p:nvSpPr>
                <p:cNvPr id="13" name="矩形 12"/>
                <p:cNvSpPr/>
                <p:nvPr userDrawn="1">
                  <p:custDataLst>
                    <p:tags r:id="rId14"/>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sp>
              <p:nvSpPr>
                <p:cNvPr id="25" name="菱形 24"/>
                <p:cNvSpPr/>
                <p:nvPr userDrawn="1">
                  <p:custDataLst>
                    <p:tags r:id="rId15"/>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solidFill>
                      <a:schemeClr val="lt1"/>
                    </a:solidFill>
                  </a:endParaRPr>
                </a:p>
              </p:txBody>
            </p:sp>
            <p:grpSp>
              <p:nvGrpSpPr>
                <p:cNvPr id="19" name="组合 18"/>
                <p:cNvGrpSpPr/>
                <p:nvPr userDrawn="1">
                  <p:custDataLst>
                    <p:tags r:id="rId16"/>
                  </p:custDataLst>
                </p:nvPr>
              </p:nvGrpSpPr>
              <p:grpSpPr>
                <a:xfrm>
                  <a:off x="16448" y="9574"/>
                  <a:ext cx="2074" cy="675"/>
                  <a:chOff x="0" y="3633950"/>
                  <a:chExt cx="1405715" cy="457699"/>
                </a:xfrm>
              </p:grpSpPr>
              <p:sp>
                <p:nvSpPr>
                  <p:cNvPr id="20" name="菱形 19"/>
                  <p:cNvSpPr/>
                  <p:nvPr userDrawn="1">
                    <p:custDataLst>
                      <p:tags r:id="rId1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1" name="菱形 20"/>
                  <p:cNvSpPr/>
                  <p:nvPr userDrawn="1">
                    <p:custDataLst>
                      <p:tags r:id="rId18"/>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2" name="菱形 21"/>
                  <p:cNvSpPr/>
                  <p:nvPr userDrawn="1">
                    <p:custDataLst>
                      <p:tags r:id="rId19"/>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grpSp>
          </p:grpSp>
          <p:sp>
            <p:nvSpPr>
              <p:cNvPr id="8" name="圆角矩形 7"/>
              <p:cNvSpPr/>
              <p:nvPr userDrawn="1">
                <p:custDataLst>
                  <p:tags r:id="rId12"/>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gr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solidFill>
                  <a:schemeClr val="lt1"/>
                </a:solidFill>
              </a:endParaRPr>
            </a:p>
          </p:txBody>
        </p:sp>
        <p:sp>
          <p:nvSpPr>
            <p:cNvPr id="9"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grpSp>
      <p:sp>
        <p:nvSpPr>
          <p:cNvPr id="16" name="日期占位符 15"/>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2023/9/17</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5"/>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p>
        </p:txBody>
      </p:sp>
      <p:sp>
        <p:nvSpPr>
          <p:cNvPr id="2" name="标题 1"/>
          <p:cNvSpPr>
            <a:spLocks noGrp="1"/>
          </p:cNvSpPr>
          <p:nvPr>
            <p:ph type="ctrTitle" hasCustomPrompt="1"/>
            <p:custDataLst>
              <p:tags r:id="rId6"/>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7"/>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4" name="文本占位符 13"/>
          <p:cNvSpPr>
            <a:spLocks noGrp="1"/>
          </p:cNvSpPr>
          <p:nvPr>
            <p:ph type="body" sz="quarter" idx="14" hasCustomPrompt="1"/>
            <p:custDataLst>
              <p:tags r:id="rId8"/>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dirty="0"/>
              <a:t>单击此处编辑文本</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94286" y="-27771"/>
            <a:ext cx="11755418" cy="6611091"/>
            <a:chOff x="294286" y="-27771"/>
            <a:chExt cx="11755418" cy="6611091"/>
          </a:xfrm>
        </p:grpSpPr>
        <p:grpSp>
          <p:nvGrpSpPr>
            <p:cNvPr id="8" name="组合 7"/>
            <p:cNvGrpSpPr/>
            <p:nvPr userDrawn="1">
              <p:custDataLst>
                <p:tags r:id="rId7"/>
              </p:custDataLst>
            </p:nvPr>
          </p:nvGrpSpPr>
          <p:grpSpPr>
            <a:xfrm>
              <a:off x="11598965" y="6433146"/>
              <a:ext cx="450739" cy="150174"/>
              <a:chOff x="0" y="3623101"/>
              <a:chExt cx="1405715" cy="468548"/>
            </a:xfrm>
          </p:grpSpPr>
          <p:sp>
            <p:nvSpPr>
              <p:cNvPr id="10" name="菱形 9"/>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318" y="-953"/>
            <a:ext cx="12192000" cy="6858953"/>
            <a:chOff x="-318" y="-953"/>
            <a:chExt cx="12192000" cy="6858953"/>
          </a:xfrm>
        </p:grpSpPr>
        <p:grpSp>
          <p:nvGrpSpPr>
            <p:cNvPr id="11" name="组合 10"/>
            <p:cNvGrpSpPr/>
            <p:nvPr userDrawn="1">
              <p:custDataLst>
                <p:tags r:id="rId7"/>
              </p:custDataLst>
            </p:nvPr>
          </p:nvGrpSpPr>
          <p:grpSpPr>
            <a:xfrm>
              <a:off x="-318" y="635"/>
              <a:ext cx="12192000" cy="6857365"/>
              <a:chOff x="0" y="0"/>
              <a:chExt cx="19200" cy="10799"/>
            </a:xfrm>
          </p:grpSpPr>
          <p:sp>
            <p:nvSpPr>
              <p:cNvPr id="12" name="矩形 11"/>
              <p:cNvSpPr/>
              <p:nvPr userDrawn="1">
                <p:custDataLst>
                  <p:tags r:id="rId11"/>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12"/>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3"/>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userDrawn="1">
                <p:custDataLst>
                  <p:tags r:id="rId14"/>
                </p:custDataLst>
              </p:nvPr>
            </p:nvGrpSpPr>
            <p:grpSpPr>
              <a:xfrm>
                <a:off x="16448" y="9574"/>
                <a:ext cx="2074" cy="675"/>
                <a:chOff x="0" y="3633950"/>
                <a:chExt cx="1405715" cy="457699"/>
              </a:xfrm>
            </p:grpSpPr>
            <p:sp>
              <p:nvSpPr>
                <p:cNvPr id="16" name="菱形 15"/>
                <p:cNvSpPr/>
                <p:nvPr userDrawn="1">
                  <p:custDataLst>
                    <p:tags r:id="rId1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userDrawn="1">
                  <p:custDataLst>
                    <p:tags r:id="rId16"/>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userDrawn="1">
                  <p:custDataLst>
                    <p:tags r:id="rId17"/>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2"/>
            </p:custDataLst>
          </p:nvPr>
        </p:nvSpPr>
        <p:spPr>
          <a:xfrm>
            <a:off x="4116000"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4116000"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94286" y="-27771"/>
            <a:ext cx="11755418" cy="6611091"/>
            <a:chOff x="294286" y="-27771"/>
            <a:chExt cx="11755418" cy="6611091"/>
          </a:xfrm>
        </p:grpSpPr>
        <p:grpSp>
          <p:nvGrpSpPr>
            <p:cNvPr id="11" name="组合 10"/>
            <p:cNvGrpSpPr/>
            <p:nvPr userDrawn="1">
              <p:custDataLst>
                <p:tags r:id="rId10"/>
              </p:custDataLst>
            </p:nvPr>
          </p:nvGrpSpPr>
          <p:grpSpPr>
            <a:xfrm>
              <a:off x="11598965" y="6433146"/>
              <a:ext cx="450739" cy="150174"/>
              <a:chOff x="0" y="3623101"/>
              <a:chExt cx="1405715" cy="468548"/>
            </a:xfrm>
          </p:grpSpPr>
          <p:sp>
            <p:nvSpPr>
              <p:cNvPr id="13" name="菱形 12"/>
              <p:cNvSpPr/>
              <p:nvPr userDrawn="1">
                <p:custDataLst>
                  <p:tags r:id="rId12"/>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3"/>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4"/>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五边形 4"/>
            <p:cNvSpPr/>
            <p:nvPr userDrawn="1">
              <p:custDataLst>
                <p:tags r:id="rId11"/>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318" y="635"/>
            <a:ext cx="12192000" cy="6857365"/>
            <a:chOff x="-318" y="635"/>
            <a:chExt cx="12192000" cy="6857365"/>
          </a:xfrm>
        </p:grpSpPr>
        <p:grpSp>
          <p:nvGrpSpPr>
            <p:cNvPr id="16" name="组合 15"/>
            <p:cNvGrpSpPr/>
            <p:nvPr userDrawn="1"/>
          </p:nvGrpSpPr>
          <p:grpSpPr>
            <a:xfrm>
              <a:off x="-318" y="635"/>
              <a:ext cx="12192000" cy="6857365"/>
              <a:chOff x="-318" y="635"/>
              <a:chExt cx="12192000" cy="6857365"/>
            </a:xfrm>
          </p:grpSpPr>
          <p:grpSp>
            <p:nvGrpSpPr>
              <p:cNvPr id="8" name="组合 7"/>
              <p:cNvGrpSpPr/>
              <p:nvPr userDrawn="1">
                <p:custDataLst>
                  <p:tags r:id="rId7"/>
                </p:custDataLst>
              </p:nvPr>
            </p:nvGrpSpPr>
            <p:grpSpPr>
              <a:xfrm>
                <a:off x="-318" y="635"/>
                <a:ext cx="12192000" cy="6857365"/>
                <a:chOff x="0" y="0"/>
                <a:chExt cx="19200" cy="10799"/>
              </a:xfrm>
            </p:grpSpPr>
            <p:sp>
              <p:nvSpPr>
                <p:cNvPr id="9" name="矩形 8"/>
                <p:cNvSpPr/>
                <p:nvPr userDrawn="1">
                  <p:custDataLst>
                    <p:tags r:id="rId9"/>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custDataLst>
                    <p:tags r:id="rId10"/>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1"/>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userDrawn="1">
                  <p:custDataLst>
                    <p:tags r:id="rId12"/>
                  </p:custDataLst>
                </p:nvPr>
              </p:nvGrpSpPr>
              <p:grpSpPr>
                <a:xfrm>
                  <a:off x="16448" y="9574"/>
                  <a:ext cx="2074" cy="675"/>
                  <a:chOff x="0" y="3633950"/>
                  <a:chExt cx="1405715" cy="457699"/>
                </a:xfrm>
              </p:grpSpPr>
              <p:sp>
                <p:nvSpPr>
                  <p:cNvPr id="13" name="菱形 12"/>
                  <p:cNvSpPr/>
                  <p:nvPr userDrawn="1">
                    <p:custDataLst>
                      <p:tags r:id="rId13"/>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4"/>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5"/>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五边形 6"/>
            <p:cNvSpPr/>
            <p:nvPr userDrawn="1">
              <p:custDataLst>
                <p:tags r:id="rId6"/>
              </p:custDataLst>
            </p:nvPr>
          </p:nvSpPr>
          <p:spPr>
            <a:xfrm rot="16200000" flipV="1">
              <a:off x="5792470" y="566864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2023/9/17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2023/9/17</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7"/>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8"/>
              </p:custDataLst>
            </p:nvPr>
          </p:nvGrpSpPr>
          <p:grpSpPr>
            <a:xfrm>
              <a:off x="11148545" y="6413693"/>
              <a:ext cx="950855" cy="316799"/>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6"/>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7"/>
              </p:custDataLst>
            </p:nvPr>
          </p:nvGrpSpPr>
          <p:grpSpPr>
            <a:xfrm>
              <a:off x="11148545" y="6413693"/>
              <a:ext cx="950855" cy="316799"/>
              <a:chOff x="0" y="3623101"/>
              <a:chExt cx="1405715" cy="468548"/>
            </a:xfrm>
          </p:grpSpPr>
          <p:sp>
            <p:nvSpPr>
              <p:cNvPr id="11" name="菱形 10"/>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318" y="-953"/>
            <a:ext cx="12192000" cy="6858953"/>
            <a:chOff x="-318" y="-953"/>
            <a:chExt cx="12192000" cy="6858953"/>
          </a:xfrm>
        </p:grpSpPr>
        <p:grpSp>
          <p:nvGrpSpPr>
            <p:cNvPr id="22" name="组合 21"/>
            <p:cNvGrpSpPr/>
            <p:nvPr userDrawn="1"/>
          </p:nvGrpSpPr>
          <p:grpSpPr>
            <a:xfrm>
              <a:off x="-318" y="635"/>
              <a:ext cx="12192000" cy="6857365"/>
              <a:chOff x="-318" y="635"/>
              <a:chExt cx="12192000" cy="6857365"/>
            </a:xfrm>
          </p:grpSpPr>
          <p:grpSp>
            <p:nvGrpSpPr>
              <p:cNvPr id="25" name="组合 24"/>
              <p:cNvGrpSpPr/>
              <p:nvPr userDrawn="1">
                <p:custDataLst>
                  <p:tags r:id="rId10"/>
                </p:custDataLst>
              </p:nvPr>
            </p:nvGrpSpPr>
            <p:grpSpPr>
              <a:xfrm>
                <a:off x="-318" y="635"/>
                <a:ext cx="12192000" cy="6857365"/>
                <a:chOff x="0" y="0"/>
                <a:chExt cx="19200" cy="10799"/>
              </a:xfrm>
            </p:grpSpPr>
            <p:sp>
              <p:nvSpPr>
                <p:cNvPr id="27" name="矩形 26"/>
                <p:cNvSpPr/>
                <p:nvPr userDrawn="1">
                  <p:custDataLst>
                    <p:tags r:id="rId12"/>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userDrawn="1">
                  <p:custDataLst>
                    <p:tags r:id="rId13"/>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14"/>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userDrawn="1">
                  <p:custDataLst>
                    <p:tags r:id="rId15"/>
                  </p:custDataLst>
                </p:nvPr>
              </p:nvGrpSpPr>
              <p:grpSpPr>
                <a:xfrm>
                  <a:off x="16448" y="9574"/>
                  <a:ext cx="2074" cy="675"/>
                  <a:chOff x="0" y="3633950"/>
                  <a:chExt cx="1405715" cy="457699"/>
                </a:xfrm>
              </p:grpSpPr>
              <p:sp>
                <p:nvSpPr>
                  <p:cNvPr id="31" name="菱形 30"/>
                  <p:cNvSpPr/>
                  <p:nvPr userDrawn="1">
                    <p:custDataLst>
                      <p:tags r:id="rId16"/>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菱形 31"/>
                  <p:cNvSpPr/>
                  <p:nvPr userDrawn="1">
                    <p:custDataLst>
                      <p:tags r:id="rId17"/>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菱形 32"/>
                  <p:cNvSpPr/>
                  <p:nvPr userDrawn="1">
                    <p:custDataLst>
                      <p:tags r:id="rId18"/>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五边形 4"/>
            <p:cNvSpPr/>
            <p:nvPr userDrawn="1">
              <p:custDataLst>
                <p:tags r:id="rId8"/>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五边形 6"/>
            <p:cNvSpPr/>
            <p:nvPr userDrawn="1">
              <p:custDataLst>
                <p:tags r:id="rId9"/>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593023" y="2000251"/>
            <a:ext cx="7005955" cy="1491328"/>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0" name="文本占位符 9"/>
          <p:cNvSpPr>
            <a:spLocks noGrp="1"/>
          </p:cNvSpPr>
          <p:nvPr>
            <p:ph type="body" sz="quarter" idx="13" hasCustomPrompt="1"/>
            <p:custDataLst>
              <p:tags r:id="rId6"/>
            </p:custDataLst>
          </p:nvPr>
        </p:nvSpPr>
        <p:spPr>
          <a:xfrm>
            <a:off x="4979820" y="4079895"/>
            <a:ext cx="2232360" cy="481249"/>
          </a:xfrm>
        </p:spPr>
        <p:txBody>
          <a:bodyPr lIns="90000" tIns="0" rIns="90000" bIns="46800" anchor="ctr" anchorCtr="0">
            <a:normAutofit/>
          </a:bodyPr>
          <a:lstStyle>
            <a:lvl1pPr marL="0" indent="0" algn="ctr">
              <a:buNone/>
              <a:defRPr sz="2000" baseline="0">
                <a:latin typeface="Arial" panose="020B0604020202020204" pitchFamily="34" charset="0"/>
              </a:defRPr>
            </a:lvl1pPr>
            <a:lvl2pPr marL="457200" indent="0">
              <a:buNone/>
              <a:defRPr/>
            </a:lvl2pPr>
          </a:lstStyle>
          <a:p>
            <a:pPr lvl="0"/>
            <a:r>
              <a:rPr lang="zh-CN" altLang="en-US" dirty="0"/>
              <a:t>编辑文本</a:t>
            </a:r>
          </a:p>
        </p:txBody>
      </p:sp>
      <p:sp>
        <p:nvSpPr>
          <p:cNvPr id="12" name="文本占位符 11"/>
          <p:cNvSpPr>
            <a:spLocks noGrp="1"/>
          </p:cNvSpPr>
          <p:nvPr>
            <p:ph type="body" sz="quarter" idx="14" hasCustomPrompt="1"/>
            <p:custDataLst>
              <p:tags r:id="rId7"/>
            </p:custDataLst>
          </p:nvPr>
        </p:nvSpPr>
        <p:spPr>
          <a:xfrm>
            <a:off x="2593022" y="3539541"/>
            <a:ext cx="7005955" cy="481249"/>
          </a:xfrm>
        </p:spPr>
        <p:txBody>
          <a:bodyPr lIns="90000" tIns="0" rIns="90000" bIns="46800" anchor="t" anchorCtr="0">
            <a:normAutofit/>
          </a:bodyPr>
          <a:lstStyle>
            <a:lvl1pPr marL="0" indent="0" algn="ctr">
              <a:buNone/>
              <a:defRPr sz="2400" baseline="0">
                <a:latin typeface="Arial" panose="020B0604020202020204" pitchFamily="34" charset="0"/>
              </a:defRPr>
            </a:lvl1pPr>
            <a:lvl2pPr marL="457200" indent="0">
              <a:buNone/>
              <a:defRPr/>
            </a:lvl2pPr>
          </a:lstStyle>
          <a:p>
            <a:pPr lvl="0"/>
            <a:r>
              <a:rPr lang="zh-CN" altLang="en-US" dirty="0"/>
              <a:t>单击此处编辑文本</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11598910" y="6433185"/>
            <a:ext cx="450850" cy="149860"/>
            <a:chOff x="0" y="3623101"/>
            <a:chExt cx="1405715" cy="468548"/>
          </a:xfrm>
        </p:grpSpPr>
        <p:sp>
          <p:nvSpPr>
            <p:cNvPr id="19" name="菱形 18"/>
            <p:cNvSpPr/>
            <p:nvPr userDrawn="1">
              <p:custDataLst>
                <p:tags r:id="rId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userDrawn="1">
              <p:custDataLst>
                <p:tags r:id="rId8"/>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userDrawn="1">
              <p:custDataLst>
                <p:tags r:id="rId9"/>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五边形 4"/>
          <p:cNvSpPr/>
          <p:nvPr userDrawn="1">
            <p:custDataLst>
              <p:tags r:id="rId2"/>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标题 6"/>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24" name="矩形 23"/>
          <p:cNvSpPr/>
          <p:nvPr userDrawn="1">
            <p:custDataLst>
              <p:tags r:id="rId1"/>
            </p:custDataLst>
          </p:nvPr>
        </p:nvSpPr>
        <p:spPr>
          <a:xfrm>
            <a:off x="257175" y="285750"/>
            <a:ext cx="11677650" cy="62960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25" name="组合 24"/>
          <p:cNvGrpSpPr/>
          <p:nvPr userDrawn="1">
            <p:custDataLst>
              <p:tags r:id="rId2"/>
            </p:custDataLst>
          </p:nvPr>
        </p:nvGrpSpPr>
        <p:grpSpPr>
          <a:xfrm>
            <a:off x="11148695" y="6413500"/>
            <a:ext cx="950595" cy="316865"/>
            <a:chOff x="0" y="3623101"/>
            <a:chExt cx="1405715" cy="468548"/>
          </a:xfrm>
        </p:grpSpPr>
        <p:sp>
          <p:nvSpPr>
            <p:cNvPr id="27" name="菱形 26"/>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菱形 27"/>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菱形 28"/>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五边形 4"/>
          <p:cNvSpPr/>
          <p:nvPr userDrawn="1">
            <p:custDataLst>
              <p:tags r:id="rId3"/>
            </p:custDataLst>
          </p:nvPr>
        </p:nvSpPr>
        <p:spPr>
          <a:xfrm rot="5400000">
            <a:off x="660400" y="231775"/>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hasCustomPrompt="1"/>
            <p:custDataLst>
              <p:tags r:id="rId4"/>
            </p:custDataLst>
          </p:nvPr>
        </p:nvSpPr>
        <p:spPr>
          <a:xfrm>
            <a:off x="1281600" y="1249200"/>
            <a:ext cx="9626400" cy="723600"/>
          </a:xfrm>
        </p:spPr>
        <p:txBody>
          <a:bodyPr lIns="90000" tIns="46800" rIns="90000" bIns="46800" anchor="ctr">
            <a:normAutofit/>
          </a:bodyPr>
          <a:lstStyle>
            <a:lvl1pPr marL="0" indent="0">
              <a:buFont typeface="Arial" panose="020B0604020202020204" pitchFamily="34" charset="0"/>
              <a:buNone/>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1281113" y="2163600"/>
            <a:ext cx="9626600" cy="3445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16" name="组合 15"/>
          <p:cNvGrpSpPr/>
          <p:nvPr userDrawn="1">
            <p:custDataLst>
              <p:tags r:id="rId2"/>
            </p:custDataLst>
          </p:nvPr>
        </p:nvGrpSpPr>
        <p:grpSpPr>
          <a:xfrm>
            <a:off x="11598910" y="6433185"/>
            <a:ext cx="450850" cy="149860"/>
            <a:chOff x="0" y="3623101"/>
            <a:chExt cx="1405715" cy="468548"/>
          </a:xfrm>
        </p:grpSpPr>
        <p:sp>
          <p:nvSpPr>
            <p:cNvPr id="18" name="菱形 17"/>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hasCustomPrompt="1"/>
            <p:custDataLst>
              <p:tags r:id="rId4"/>
            </p:custDataLst>
          </p:nvPr>
        </p:nvSpPr>
        <p:spPr>
          <a:xfrm>
            <a:off x="583200" y="629920"/>
            <a:ext cx="3960000" cy="1022480"/>
          </a:xfrm>
        </p:spPr>
        <p:txBody>
          <a:bodyPr lIns="90000" tIns="46800" rIns="90000" bIns="46800" anchor="ctr">
            <a:normAutofit/>
          </a:bodyPr>
          <a:lstStyle>
            <a:lvl1pPr marL="0" indent="0">
              <a:buFont typeface="Arial" panose="020B0604020202020204" pitchFamily="34" charset="0"/>
              <a:buNone/>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dirty="0"/>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3" name="组合 22"/>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4"/>
            </p:custDataLst>
          </p:nvPr>
        </p:nvSpPr>
        <p:spPr>
          <a:xfrm>
            <a:off x="612000" y="689418"/>
            <a:ext cx="10976400" cy="718182"/>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1" name="组合 20"/>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4"/>
            </p:custDataLst>
          </p:nvPr>
        </p:nvSpPr>
        <p:spPr>
          <a:xfrm>
            <a:off x="604800" y="579120"/>
            <a:ext cx="10976400" cy="65568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2"/>
            </p:custDataLst>
          </p:nvPr>
        </p:nvSpPr>
        <p:spPr>
          <a:xfrm>
            <a:off x="579600" y="237600"/>
            <a:ext cx="11037600" cy="441964"/>
          </a:xfrm>
        </p:spPr>
        <p:txBody>
          <a:bodyPr lIns="90000" tIns="46800" rIns="90000" bIns="46800">
            <a:normAutofit/>
          </a:bodyPr>
          <a:lstStyle>
            <a:lvl1pPr marL="0" indent="0">
              <a:buFont typeface="Arial" panose="020B0604020202020204" pitchFamily="34" charset="0"/>
              <a:buNone/>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19" name="组合 18"/>
          <p:cNvGrpSpPr/>
          <p:nvPr userDrawn="1">
            <p:custDataLst>
              <p:tags r:id="rId10"/>
            </p:custDataLst>
          </p:nvPr>
        </p:nvGrpSpPr>
        <p:grpSpPr>
          <a:xfrm flipH="1">
            <a:off x="11129043" y="317149"/>
            <a:ext cx="976314" cy="307818"/>
            <a:chOff x="7177184" y="4307561"/>
            <a:chExt cx="976314" cy="307818"/>
          </a:xfrm>
        </p:grpSpPr>
        <p:sp>
          <p:nvSpPr>
            <p:cNvPr id="6" name="等腰三角形 5"/>
            <p:cNvSpPr/>
            <p:nvPr userDrawn="1">
              <p:custDataLst>
                <p:tags r:id="rId11"/>
              </p:custDataLst>
            </p:nvPr>
          </p:nvSpPr>
          <p:spPr>
            <a:xfrm rot="5400000" flipH="1">
              <a:off x="788701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2" name="等腰三角形 5"/>
            <p:cNvSpPr/>
            <p:nvPr userDrawn="1">
              <p:custDataLst>
                <p:tags r:id="rId12"/>
              </p:custDataLst>
            </p:nvPr>
          </p:nvSpPr>
          <p:spPr>
            <a:xfrm rot="5400000" flipH="1">
              <a:off x="751143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4" name="等腰三角形 5"/>
            <p:cNvSpPr/>
            <p:nvPr userDrawn="1">
              <p:custDataLst>
                <p:tags r:id="rId13"/>
              </p:custDataLst>
            </p:nvPr>
          </p:nvSpPr>
          <p:spPr>
            <a:xfrm rot="5400000" flipH="1">
              <a:off x="713585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1"/>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0" name="矩形 9"/>
          <p:cNvSpPr/>
          <p:nvPr userDrawn="1">
            <p:custDataLst>
              <p:tags r:id="rId2"/>
            </p:custDataLst>
          </p:nvPr>
        </p:nvSpPr>
        <p:spPr>
          <a:xfrm>
            <a:off x="0" y="98638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12" name="五边形 4"/>
          <p:cNvSpPr/>
          <p:nvPr userDrawn="1">
            <p:custDataLst>
              <p:tags r:id="rId3"/>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五边形 6"/>
          <p:cNvSpPr/>
          <p:nvPr userDrawn="1">
            <p:custDataLst>
              <p:tags r:id="rId4"/>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hasCustomPrompt="1"/>
            <p:custDataLst>
              <p:tags r:id="rId5"/>
            </p:custDataLst>
          </p:nvPr>
        </p:nvSpPr>
        <p:spPr>
          <a:xfrm>
            <a:off x="1522800" y="1818640"/>
            <a:ext cx="9144000" cy="1907360"/>
          </a:xfrm>
        </p:spPr>
        <p:txBody>
          <a:bodyPr lIns="90000" tIns="46800" rIns="90000" bIns="46800" anchor="b">
            <a:normAutofit/>
          </a:bodyPr>
          <a:lstStyle>
            <a:lvl1pPr marL="0" indent="0" algn="ctr">
              <a:buFont typeface="Arial" panose="020B0604020202020204" pitchFamily="34" charset="0"/>
              <a:buNone/>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9"/>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11"/>
                </p:custDataLst>
              </p:nvPr>
            </p:nvGrpSpPr>
            <p:grpSpPr>
              <a:xfrm>
                <a:off x="-318" y="635"/>
                <a:ext cx="12192000" cy="6857365"/>
                <a:chOff x="0" y="0"/>
                <a:chExt cx="19200" cy="10799"/>
              </a:xfrm>
            </p:grpSpPr>
            <p:sp>
              <p:nvSpPr>
                <p:cNvPr id="12" name="矩形 11"/>
                <p:cNvSpPr/>
                <p:nvPr userDrawn="1">
                  <p:custDataLst>
                    <p:tags r:id="rId13"/>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sp>
              <p:nvSpPr>
                <p:cNvPr id="13" name="矩形 12"/>
                <p:cNvSpPr/>
                <p:nvPr userDrawn="1">
                  <p:custDataLst>
                    <p:tags r:id="rId14"/>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sp>
              <p:nvSpPr>
                <p:cNvPr id="25" name="菱形 24"/>
                <p:cNvSpPr/>
                <p:nvPr userDrawn="1">
                  <p:custDataLst>
                    <p:tags r:id="rId15"/>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solidFill>
                      <a:schemeClr val="lt1"/>
                    </a:solidFill>
                  </a:endParaRPr>
                </a:p>
              </p:txBody>
            </p:sp>
            <p:grpSp>
              <p:nvGrpSpPr>
                <p:cNvPr id="19" name="组合 18"/>
                <p:cNvGrpSpPr/>
                <p:nvPr userDrawn="1">
                  <p:custDataLst>
                    <p:tags r:id="rId16"/>
                  </p:custDataLst>
                </p:nvPr>
              </p:nvGrpSpPr>
              <p:grpSpPr>
                <a:xfrm>
                  <a:off x="16448" y="9574"/>
                  <a:ext cx="2074" cy="675"/>
                  <a:chOff x="0" y="3633950"/>
                  <a:chExt cx="1405715" cy="457699"/>
                </a:xfrm>
              </p:grpSpPr>
              <p:sp>
                <p:nvSpPr>
                  <p:cNvPr id="20" name="菱形 19"/>
                  <p:cNvSpPr/>
                  <p:nvPr userDrawn="1">
                    <p:custDataLst>
                      <p:tags r:id="rId1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1" name="菱形 20"/>
                  <p:cNvSpPr/>
                  <p:nvPr userDrawn="1">
                    <p:custDataLst>
                      <p:tags r:id="rId18"/>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2" name="菱形 21"/>
                  <p:cNvSpPr/>
                  <p:nvPr userDrawn="1">
                    <p:custDataLst>
                      <p:tags r:id="rId19"/>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grpSp>
          </p:grpSp>
          <p:sp>
            <p:nvSpPr>
              <p:cNvPr id="8" name="圆角矩形 7"/>
              <p:cNvSpPr/>
              <p:nvPr userDrawn="1">
                <p:custDataLst>
                  <p:tags r:id="rId12"/>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gr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solidFill>
                  <a:schemeClr val="lt1"/>
                </a:solidFill>
              </a:endParaRPr>
            </a:p>
          </p:txBody>
        </p:sp>
        <p:sp>
          <p:nvSpPr>
            <p:cNvPr id="9"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grpSp>
      <p:sp>
        <p:nvSpPr>
          <p:cNvPr id="16" name="日期占位符 15"/>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2023/9/17</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5"/>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p>
        </p:txBody>
      </p:sp>
      <p:sp>
        <p:nvSpPr>
          <p:cNvPr id="2" name="标题 1"/>
          <p:cNvSpPr>
            <a:spLocks noGrp="1"/>
          </p:cNvSpPr>
          <p:nvPr>
            <p:ph type="ctrTitle" hasCustomPrompt="1"/>
            <p:custDataLst>
              <p:tags r:id="rId6"/>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7"/>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4" name="文本占位符 13"/>
          <p:cNvSpPr>
            <a:spLocks noGrp="1"/>
          </p:cNvSpPr>
          <p:nvPr>
            <p:ph type="body" sz="quarter" idx="14" hasCustomPrompt="1"/>
            <p:custDataLst>
              <p:tags r:id="rId8"/>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dirty="0"/>
              <a:t>单击此处编辑文本</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94286" y="-27771"/>
            <a:ext cx="11755418" cy="6611091"/>
            <a:chOff x="294286" y="-27771"/>
            <a:chExt cx="11755418" cy="6611091"/>
          </a:xfrm>
        </p:grpSpPr>
        <p:grpSp>
          <p:nvGrpSpPr>
            <p:cNvPr id="8" name="组合 7"/>
            <p:cNvGrpSpPr/>
            <p:nvPr userDrawn="1">
              <p:custDataLst>
                <p:tags r:id="rId7"/>
              </p:custDataLst>
            </p:nvPr>
          </p:nvGrpSpPr>
          <p:grpSpPr>
            <a:xfrm>
              <a:off x="11598965" y="6433146"/>
              <a:ext cx="450739" cy="150174"/>
              <a:chOff x="0" y="3623101"/>
              <a:chExt cx="1405715" cy="468548"/>
            </a:xfrm>
          </p:grpSpPr>
          <p:sp>
            <p:nvSpPr>
              <p:cNvPr id="10" name="菱形 9"/>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318" y="-953"/>
            <a:ext cx="12192000" cy="6858953"/>
            <a:chOff x="-318" y="-953"/>
            <a:chExt cx="12192000" cy="6858953"/>
          </a:xfrm>
        </p:grpSpPr>
        <p:grpSp>
          <p:nvGrpSpPr>
            <p:cNvPr id="11" name="组合 10"/>
            <p:cNvGrpSpPr/>
            <p:nvPr userDrawn="1">
              <p:custDataLst>
                <p:tags r:id="rId7"/>
              </p:custDataLst>
            </p:nvPr>
          </p:nvGrpSpPr>
          <p:grpSpPr>
            <a:xfrm>
              <a:off x="-318" y="635"/>
              <a:ext cx="12192000" cy="6857365"/>
              <a:chOff x="0" y="0"/>
              <a:chExt cx="19200" cy="10799"/>
            </a:xfrm>
          </p:grpSpPr>
          <p:sp>
            <p:nvSpPr>
              <p:cNvPr id="12" name="矩形 11"/>
              <p:cNvSpPr/>
              <p:nvPr userDrawn="1">
                <p:custDataLst>
                  <p:tags r:id="rId11"/>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12"/>
              <p:cNvSpPr/>
              <p:nvPr userDrawn="1">
                <p:custDataLst>
                  <p:tags r:id="rId12"/>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菱形 13"/>
              <p:cNvSpPr/>
              <p:nvPr userDrawn="1">
                <p:custDataLst>
                  <p:tags r:id="rId13"/>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5" name="组合 14"/>
              <p:cNvGrpSpPr/>
              <p:nvPr userDrawn="1">
                <p:custDataLst>
                  <p:tags r:id="rId14"/>
                </p:custDataLst>
              </p:nvPr>
            </p:nvGrpSpPr>
            <p:grpSpPr>
              <a:xfrm>
                <a:off x="16448" y="9574"/>
                <a:ext cx="2074" cy="675"/>
                <a:chOff x="0" y="3633950"/>
                <a:chExt cx="1405715" cy="457699"/>
              </a:xfrm>
            </p:grpSpPr>
            <p:sp>
              <p:nvSpPr>
                <p:cNvPr id="16" name="菱形 15"/>
                <p:cNvSpPr/>
                <p:nvPr userDrawn="1">
                  <p:custDataLst>
                    <p:tags r:id="rId1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菱形 16"/>
                <p:cNvSpPr/>
                <p:nvPr userDrawn="1">
                  <p:custDataLst>
                    <p:tags r:id="rId16"/>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菱形 17"/>
                <p:cNvSpPr/>
                <p:nvPr userDrawn="1">
                  <p:custDataLst>
                    <p:tags r:id="rId17"/>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7"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 name="标题 1"/>
          <p:cNvSpPr>
            <a:spLocks noGrp="1"/>
          </p:cNvSpPr>
          <p:nvPr>
            <p:ph type="title" hasCustomPrompt="1"/>
            <p:custDataLst>
              <p:tags r:id="rId2"/>
            </p:custDataLst>
          </p:nvPr>
        </p:nvSpPr>
        <p:spPr>
          <a:xfrm>
            <a:off x="4116000"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4116000"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94286" y="-27771"/>
            <a:ext cx="11755418" cy="6611091"/>
            <a:chOff x="294286" y="-27771"/>
            <a:chExt cx="11755418" cy="6611091"/>
          </a:xfrm>
        </p:grpSpPr>
        <p:grpSp>
          <p:nvGrpSpPr>
            <p:cNvPr id="11" name="组合 10"/>
            <p:cNvGrpSpPr/>
            <p:nvPr userDrawn="1">
              <p:custDataLst>
                <p:tags r:id="rId10"/>
              </p:custDataLst>
            </p:nvPr>
          </p:nvGrpSpPr>
          <p:grpSpPr>
            <a:xfrm>
              <a:off x="11598965" y="6433146"/>
              <a:ext cx="450739" cy="150174"/>
              <a:chOff x="0" y="3623101"/>
              <a:chExt cx="1405715" cy="468548"/>
            </a:xfrm>
          </p:grpSpPr>
          <p:sp>
            <p:nvSpPr>
              <p:cNvPr id="13" name="菱形 12"/>
              <p:cNvSpPr/>
              <p:nvPr userDrawn="1">
                <p:custDataLst>
                  <p:tags r:id="rId12"/>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userDrawn="1">
                <p:custDataLst>
                  <p:tags r:id="rId13"/>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userDrawn="1">
                <p:custDataLst>
                  <p:tags r:id="rId14"/>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五边形 4"/>
            <p:cNvSpPr/>
            <p:nvPr userDrawn="1">
              <p:custDataLst>
                <p:tags r:id="rId11"/>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318" y="635"/>
            <a:ext cx="12192000" cy="6857365"/>
            <a:chOff x="-318" y="635"/>
            <a:chExt cx="12192000" cy="6857365"/>
          </a:xfrm>
        </p:grpSpPr>
        <p:grpSp>
          <p:nvGrpSpPr>
            <p:cNvPr id="16" name="组合 15"/>
            <p:cNvGrpSpPr/>
            <p:nvPr userDrawn="1"/>
          </p:nvGrpSpPr>
          <p:grpSpPr>
            <a:xfrm>
              <a:off x="-318" y="635"/>
              <a:ext cx="12192000" cy="6857365"/>
              <a:chOff x="-318" y="635"/>
              <a:chExt cx="12192000" cy="6857365"/>
            </a:xfrm>
          </p:grpSpPr>
          <p:grpSp>
            <p:nvGrpSpPr>
              <p:cNvPr id="8" name="组合 7"/>
              <p:cNvGrpSpPr/>
              <p:nvPr userDrawn="1">
                <p:custDataLst>
                  <p:tags r:id="rId7"/>
                </p:custDataLst>
              </p:nvPr>
            </p:nvGrpSpPr>
            <p:grpSpPr>
              <a:xfrm>
                <a:off x="-318" y="635"/>
                <a:ext cx="12192000" cy="6857365"/>
                <a:chOff x="0" y="0"/>
                <a:chExt cx="19200" cy="10799"/>
              </a:xfrm>
            </p:grpSpPr>
            <p:sp>
              <p:nvSpPr>
                <p:cNvPr id="9" name="矩形 8"/>
                <p:cNvSpPr/>
                <p:nvPr userDrawn="1">
                  <p:custDataLst>
                    <p:tags r:id="rId9"/>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0" name="矩形 9"/>
                <p:cNvSpPr/>
                <p:nvPr userDrawn="1">
                  <p:custDataLst>
                    <p:tags r:id="rId10"/>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菱形 10"/>
                <p:cNvSpPr/>
                <p:nvPr userDrawn="1">
                  <p:custDataLst>
                    <p:tags r:id="rId11"/>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2" name="组合 11"/>
                <p:cNvGrpSpPr/>
                <p:nvPr userDrawn="1">
                  <p:custDataLst>
                    <p:tags r:id="rId12"/>
                  </p:custDataLst>
                </p:nvPr>
              </p:nvGrpSpPr>
              <p:grpSpPr>
                <a:xfrm>
                  <a:off x="16448" y="9574"/>
                  <a:ext cx="2074" cy="675"/>
                  <a:chOff x="0" y="3633950"/>
                  <a:chExt cx="1405715" cy="457699"/>
                </a:xfrm>
              </p:grpSpPr>
              <p:sp>
                <p:nvSpPr>
                  <p:cNvPr id="13" name="菱形 12"/>
                  <p:cNvSpPr/>
                  <p:nvPr userDrawn="1">
                    <p:custDataLst>
                      <p:tags r:id="rId13"/>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菱形 13"/>
                  <p:cNvSpPr/>
                  <p:nvPr userDrawn="1">
                    <p:custDataLst>
                      <p:tags r:id="rId14"/>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菱形 14"/>
                  <p:cNvSpPr/>
                  <p:nvPr userDrawn="1">
                    <p:custDataLst>
                      <p:tags r:id="rId15"/>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6"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7" name="五边形 6"/>
            <p:cNvSpPr/>
            <p:nvPr userDrawn="1">
              <p:custDataLst>
                <p:tags r:id="rId6"/>
              </p:custDataLst>
            </p:nvPr>
          </p:nvSpPr>
          <p:spPr>
            <a:xfrm rot="16200000" flipV="1">
              <a:off x="5792470" y="566864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2023/9/17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9EFD9D74-47D9-4702-A33C-335B63B48DBF}" type="datetimeFigureOut">
              <a:rPr lang="zh-CN" altLang="en-US" smtClean="0"/>
              <a:t>2023/9/17</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7"/>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8"/>
              </p:custDataLst>
            </p:nvPr>
          </p:nvGrpSpPr>
          <p:grpSpPr>
            <a:xfrm>
              <a:off x="11148545" y="6413693"/>
              <a:ext cx="950855" cy="316799"/>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9"/>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6"/>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ym typeface="+mn-ea"/>
              </a:endParaRPr>
            </a:p>
          </p:txBody>
        </p:sp>
        <p:grpSp>
          <p:nvGrpSpPr>
            <p:cNvPr id="9" name="组合 8"/>
            <p:cNvGrpSpPr/>
            <p:nvPr userDrawn="1">
              <p:custDataLst>
                <p:tags r:id="rId7"/>
              </p:custDataLst>
            </p:nvPr>
          </p:nvGrpSpPr>
          <p:grpSpPr>
            <a:xfrm>
              <a:off x="11148545" y="6413693"/>
              <a:ext cx="950855" cy="316799"/>
              <a:chOff x="0" y="3623101"/>
              <a:chExt cx="1405715" cy="468548"/>
            </a:xfrm>
          </p:grpSpPr>
          <p:sp>
            <p:nvSpPr>
              <p:cNvPr id="11" name="菱形 10"/>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318" y="-953"/>
            <a:ext cx="12192000" cy="6858953"/>
            <a:chOff x="-318" y="-953"/>
            <a:chExt cx="12192000" cy="6858953"/>
          </a:xfrm>
        </p:grpSpPr>
        <p:grpSp>
          <p:nvGrpSpPr>
            <p:cNvPr id="22" name="组合 21"/>
            <p:cNvGrpSpPr/>
            <p:nvPr userDrawn="1"/>
          </p:nvGrpSpPr>
          <p:grpSpPr>
            <a:xfrm>
              <a:off x="-318" y="635"/>
              <a:ext cx="12192000" cy="6857365"/>
              <a:chOff x="-318" y="635"/>
              <a:chExt cx="12192000" cy="6857365"/>
            </a:xfrm>
          </p:grpSpPr>
          <p:grpSp>
            <p:nvGrpSpPr>
              <p:cNvPr id="25" name="组合 24"/>
              <p:cNvGrpSpPr/>
              <p:nvPr userDrawn="1">
                <p:custDataLst>
                  <p:tags r:id="rId10"/>
                </p:custDataLst>
              </p:nvPr>
            </p:nvGrpSpPr>
            <p:grpSpPr>
              <a:xfrm>
                <a:off x="-318" y="635"/>
                <a:ext cx="12192000" cy="6857365"/>
                <a:chOff x="0" y="0"/>
                <a:chExt cx="19200" cy="10799"/>
              </a:xfrm>
            </p:grpSpPr>
            <p:sp>
              <p:nvSpPr>
                <p:cNvPr id="27" name="矩形 26"/>
                <p:cNvSpPr/>
                <p:nvPr userDrawn="1">
                  <p:custDataLst>
                    <p:tags r:id="rId12"/>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矩形 27"/>
                <p:cNvSpPr/>
                <p:nvPr userDrawn="1">
                  <p:custDataLst>
                    <p:tags r:id="rId13"/>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菱形 28"/>
                <p:cNvSpPr/>
                <p:nvPr userDrawn="1">
                  <p:custDataLst>
                    <p:tags r:id="rId14"/>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30" name="组合 29"/>
                <p:cNvGrpSpPr/>
                <p:nvPr userDrawn="1">
                  <p:custDataLst>
                    <p:tags r:id="rId15"/>
                  </p:custDataLst>
                </p:nvPr>
              </p:nvGrpSpPr>
              <p:grpSpPr>
                <a:xfrm>
                  <a:off x="16448" y="9574"/>
                  <a:ext cx="2074" cy="675"/>
                  <a:chOff x="0" y="3633950"/>
                  <a:chExt cx="1405715" cy="457699"/>
                </a:xfrm>
              </p:grpSpPr>
              <p:sp>
                <p:nvSpPr>
                  <p:cNvPr id="31" name="菱形 30"/>
                  <p:cNvSpPr/>
                  <p:nvPr userDrawn="1">
                    <p:custDataLst>
                      <p:tags r:id="rId16"/>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2" name="菱形 31"/>
                  <p:cNvSpPr/>
                  <p:nvPr userDrawn="1">
                    <p:custDataLst>
                      <p:tags r:id="rId17"/>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3" name="菱形 32"/>
                  <p:cNvSpPr/>
                  <p:nvPr userDrawn="1">
                    <p:custDataLst>
                      <p:tags r:id="rId18"/>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2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3" name="五边形 4"/>
            <p:cNvSpPr/>
            <p:nvPr userDrawn="1">
              <p:custDataLst>
                <p:tags r:id="rId8"/>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4" name="五边形 6"/>
            <p:cNvSpPr/>
            <p:nvPr userDrawn="1">
              <p:custDataLst>
                <p:tags r:id="rId9"/>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593023" y="2000251"/>
            <a:ext cx="7005955" cy="1491328"/>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0" name="文本占位符 9"/>
          <p:cNvSpPr>
            <a:spLocks noGrp="1"/>
          </p:cNvSpPr>
          <p:nvPr>
            <p:ph type="body" sz="quarter" idx="13" hasCustomPrompt="1"/>
            <p:custDataLst>
              <p:tags r:id="rId6"/>
            </p:custDataLst>
          </p:nvPr>
        </p:nvSpPr>
        <p:spPr>
          <a:xfrm>
            <a:off x="4979820" y="4079895"/>
            <a:ext cx="2232360" cy="481249"/>
          </a:xfrm>
        </p:spPr>
        <p:txBody>
          <a:bodyPr lIns="90000" tIns="0" rIns="90000" bIns="46800" anchor="ctr" anchorCtr="0">
            <a:normAutofit/>
          </a:bodyPr>
          <a:lstStyle>
            <a:lvl1pPr marL="0" indent="0" algn="ctr">
              <a:buNone/>
              <a:defRPr sz="2000" baseline="0">
                <a:latin typeface="Arial" panose="020B0604020202020204" pitchFamily="34" charset="0"/>
              </a:defRPr>
            </a:lvl1pPr>
            <a:lvl2pPr marL="457200" indent="0">
              <a:buNone/>
              <a:defRPr/>
            </a:lvl2pPr>
          </a:lstStyle>
          <a:p>
            <a:pPr lvl="0"/>
            <a:r>
              <a:rPr lang="zh-CN" altLang="en-US" dirty="0"/>
              <a:t>编辑文本</a:t>
            </a:r>
          </a:p>
        </p:txBody>
      </p:sp>
      <p:sp>
        <p:nvSpPr>
          <p:cNvPr id="12" name="文本占位符 11"/>
          <p:cNvSpPr>
            <a:spLocks noGrp="1"/>
          </p:cNvSpPr>
          <p:nvPr>
            <p:ph type="body" sz="quarter" idx="14" hasCustomPrompt="1"/>
            <p:custDataLst>
              <p:tags r:id="rId7"/>
            </p:custDataLst>
          </p:nvPr>
        </p:nvSpPr>
        <p:spPr>
          <a:xfrm>
            <a:off x="2593022" y="3539541"/>
            <a:ext cx="7005955" cy="481249"/>
          </a:xfrm>
        </p:spPr>
        <p:txBody>
          <a:bodyPr lIns="90000" tIns="0" rIns="90000" bIns="46800" anchor="t" anchorCtr="0">
            <a:normAutofit/>
          </a:bodyPr>
          <a:lstStyle>
            <a:lvl1pPr marL="0" indent="0" algn="ctr">
              <a:buNone/>
              <a:defRPr sz="2400" baseline="0">
                <a:latin typeface="Arial" panose="020B0604020202020204" pitchFamily="34" charset="0"/>
              </a:defRPr>
            </a:lvl1pPr>
            <a:lvl2pPr marL="457200" indent="0">
              <a:buNone/>
              <a:defRPr/>
            </a:lvl2pPr>
          </a:lstStyle>
          <a:p>
            <a:pPr lvl="0"/>
            <a:r>
              <a:rPr lang="zh-CN" altLang="en-US" dirty="0"/>
              <a:t>单击此处编辑文本</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11598910" y="6433185"/>
            <a:ext cx="450850" cy="149860"/>
            <a:chOff x="0" y="3623101"/>
            <a:chExt cx="1405715" cy="468548"/>
          </a:xfrm>
        </p:grpSpPr>
        <p:sp>
          <p:nvSpPr>
            <p:cNvPr id="19" name="菱形 18"/>
            <p:cNvSpPr/>
            <p:nvPr userDrawn="1">
              <p:custDataLst>
                <p:tags r:id="rId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0" name="菱形 19"/>
            <p:cNvSpPr/>
            <p:nvPr userDrawn="1">
              <p:custDataLst>
                <p:tags r:id="rId8"/>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菱形 20"/>
            <p:cNvSpPr/>
            <p:nvPr userDrawn="1">
              <p:custDataLst>
                <p:tags r:id="rId9"/>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6" name="五边形 4"/>
          <p:cNvSpPr/>
          <p:nvPr userDrawn="1">
            <p:custDataLst>
              <p:tags r:id="rId2"/>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标题 6"/>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24" name="矩形 23"/>
          <p:cNvSpPr/>
          <p:nvPr userDrawn="1">
            <p:custDataLst>
              <p:tags r:id="rId1"/>
            </p:custDataLst>
          </p:nvPr>
        </p:nvSpPr>
        <p:spPr>
          <a:xfrm>
            <a:off x="257175" y="285750"/>
            <a:ext cx="11677650" cy="62960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solidFill>
                <a:schemeClr val="lt1"/>
              </a:solidFill>
              <a:sym typeface="+mn-ea"/>
            </a:endParaRPr>
          </a:p>
        </p:txBody>
      </p:sp>
      <p:grpSp>
        <p:nvGrpSpPr>
          <p:cNvPr id="25" name="组合 24"/>
          <p:cNvGrpSpPr/>
          <p:nvPr userDrawn="1">
            <p:custDataLst>
              <p:tags r:id="rId2"/>
            </p:custDataLst>
          </p:nvPr>
        </p:nvGrpSpPr>
        <p:grpSpPr>
          <a:xfrm>
            <a:off x="11148695" y="6413500"/>
            <a:ext cx="950595" cy="316865"/>
            <a:chOff x="0" y="3623101"/>
            <a:chExt cx="1405715" cy="468548"/>
          </a:xfrm>
        </p:grpSpPr>
        <p:sp>
          <p:nvSpPr>
            <p:cNvPr id="27" name="菱形 26"/>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8" name="菱形 27"/>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菱形 28"/>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6" name="五边形 4"/>
          <p:cNvSpPr/>
          <p:nvPr userDrawn="1">
            <p:custDataLst>
              <p:tags r:id="rId3"/>
            </p:custDataLst>
          </p:nvPr>
        </p:nvSpPr>
        <p:spPr>
          <a:xfrm rot="5400000">
            <a:off x="660400" y="231775"/>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 name="标题 1"/>
          <p:cNvSpPr>
            <a:spLocks noGrp="1"/>
          </p:cNvSpPr>
          <p:nvPr userDrawn="1">
            <p:ph type="title" hasCustomPrompt="1"/>
            <p:custDataLst>
              <p:tags r:id="rId4"/>
            </p:custDataLst>
          </p:nvPr>
        </p:nvSpPr>
        <p:spPr>
          <a:xfrm>
            <a:off x="1281600" y="1249200"/>
            <a:ext cx="9626400" cy="723600"/>
          </a:xfrm>
        </p:spPr>
        <p:txBody>
          <a:bodyPr lIns="90000" tIns="46800" rIns="90000" bIns="46800" anchor="ctr">
            <a:normAutofit/>
          </a:bodyPr>
          <a:lstStyle>
            <a:lvl1pPr marL="0" indent="0">
              <a:buFont typeface="Arial" panose="020B0604020202020204" pitchFamily="34" charset="0"/>
              <a:buNone/>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userDrawn="1">
            <p:ph sz="quarter" idx="13"/>
            <p:custDataLst>
              <p:tags r:id="rId5"/>
            </p:custDataLst>
          </p:nvPr>
        </p:nvSpPr>
        <p:spPr>
          <a:xfrm>
            <a:off x="1281113" y="2163600"/>
            <a:ext cx="9626600" cy="3445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16" name="组合 15"/>
          <p:cNvGrpSpPr/>
          <p:nvPr userDrawn="1">
            <p:custDataLst>
              <p:tags r:id="rId2"/>
            </p:custDataLst>
          </p:nvPr>
        </p:nvGrpSpPr>
        <p:grpSpPr>
          <a:xfrm>
            <a:off x="11598910" y="6433185"/>
            <a:ext cx="450850" cy="149860"/>
            <a:chOff x="0" y="3623101"/>
            <a:chExt cx="1405715" cy="468548"/>
          </a:xfrm>
        </p:grpSpPr>
        <p:sp>
          <p:nvSpPr>
            <p:cNvPr id="18" name="菱形 17"/>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菱形 18"/>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菱形 21"/>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7"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 name="标题 1"/>
          <p:cNvSpPr>
            <a:spLocks noGrp="1"/>
          </p:cNvSpPr>
          <p:nvPr userDrawn="1">
            <p:ph type="title" hasCustomPrompt="1"/>
            <p:custDataLst>
              <p:tags r:id="rId4"/>
            </p:custDataLst>
          </p:nvPr>
        </p:nvSpPr>
        <p:spPr>
          <a:xfrm>
            <a:off x="583200" y="629920"/>
            <a:ext cx="3960000" cy="1022480"/>
          </a:xfrm>
        </p:spPr>
        <p:txBody>
          <a:bodyPr lIns="90000" tIns="46800" rIns="90000" bIns="46800" anchor="ctr">
            <a:normAutofit/>
          </a:bodyPr>
          <a:lstStyle>
            <a:lvl1pPr marL="0" indent="0">
              <a:buFont typeface="Arial" panose="020B0604020202020204" pitchFamily="34" charset="0"/>
              <a:buNone/>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dirty="0"/>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3" name="组合 22"/>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4"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 name="标题 1"/>
          <p:cNvSpPr>
            <a:spLocks noGrp="1"/>
          </p:cNvSpPr>
          <p:nvPr>
            <p:ph type="title"/>
            <p:custDataLst>
              <p:tags r:id="rId4"/>
            </p:custDataLst>
          </p:nvPr>
        </p:nvSpPr>
        <p:spPr>
          <a:xfrm>
            <a:off x="612000" y="689418"/>
            <a:ext cx="10976400" cy="718182"/>
          </a:xfrm>
        </p:spPr>
        <p:txBody>
          <a:bodyPr lIns="90000" tIns="46800" rIns="90000" bIns="46800" anchor="ctr">
            <a:normAutofit/>
          </a:bodyP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21" name="组合 20"/>
          <p:cNvGrpSpPr/>
          <p:nvPr userDrawn="1">
            <p:custDataLst>
              <p:tags r:id="rId2"/>
            </p:custDataLst>
          </p:nvPr>
        </p:nvGrpSpPr>
        <p:grpSpPr>
          <a:xfrm>
            <a:off x="11598910" y="6433185"/>
            <a:ext cx="450850" cy="149860"/>
            <a:chOff x="0" y="3623101"/>
            <a:chExt cx="1405715" cy="468548"/>
          </a:xfrm>
        </p:grpSpPr>
        <p:sp>
          <p:nvSpPr>
            <p:cNvPr id="25" name="菱形 24"/>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菱形 25"/>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菱形 26"/>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4"/>
            </p:custDataLst>
          </p:nvPr>
        </p:nvSpPr>
        <p:spPr>
          <a:xfrm>
            <a:off x="604800" y="579120"/>
            <a:ext cx="10976400" cy="655680"/>
          </a:xfrm>
        </p:spPr>
        <p:txBody>
          <a:bodyPr lIns="90000" tIns="46800" rIns="90000" bIns="46800" anchor="ctr">
            <a:normAutofit/>
          </a:bodyPr>
          <a:lstStyle>
            <a:lvl1pPr algn="ctr">
              <a:defRPr sz="3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2"/>
            </p:custDataLst>
          </p:nvPr>
        </p:nvSpPr>
        <p:spPr>
          <a:xfrm>
            <a:off x="579600" y="237600"/>
            <a:ext cx="11037600" cy="441964"/>
          </a:xfrm>
        </p:spPr>
        <p:txBody>
          <a:bodyPr lIns="90000" tIns="46800" rIns="90000" bIns="46800">
            <a:normAutofit/>
          </a:bodyPr>
          <a:lstStyle>
            <a:lvl1pPr marL="0" indent="0">
              <a:buFont typeface="Arial" panose="020B0604020202020204" pitchFamily="34" charset="0"/>
              <a:buNone/>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19" name="组合 18"/>
          <p:cNvGrpSpPr/>
          <p:nvPr userDrawn="1">
            <p:custDataLst>
              <p:tags r:id="rId10"/>
            </p:custDataLst>
          </p:nvPr>
        </p:nvGrpSpPr>
        <p:grpSpPr>
          <a:xfrm flipH="1">
            <a:off x="11129043" y="317149"/>
            <a:ext cx="976314" cy="307818"/>
            <a:chOff x="7177184" y="4307561"/>
            <a:chExt cx="976314" cy="307818"/>
          </a:xfrm>
        </p:grpSpPr>
        <p:sp>
          <p:nvSpPr>
            <p:cNvPr id="6" name="等腰三角形 5"/>
            <p:cNvSpPr/>
            <p:nvPr userDrawn="1">
              <p:custDataLst>
                <p:tags r:id="rId11"/>
              </p:custDataLst>
            </p:nvPr>
          </p:nvSpPr>
          <p:spPr>
            <a:xfrm rot="5400000" flipH="1">
              <a:off x="788701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2" name="等腰三角形 5"/>
            <p:cNvSpPr/>
            <p:nvPr userDrawn="1">
              <p:custDataLst>
                <p:tags r:id="rId12"/>
              </p:custDataLst>
            </p:nvPr>
          </p:nvSpPr>
          <p:spPr>
            <a:xfrm rot="5400000" flipH="1">
              <a:off x="751143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4" name="等腰三角形 5"/>
            <p:cNvSpPr/>
            <p:nvPr userDrawn="1">
              <p:custDataLst>
                <p:tags r:id="rId13"/>
              </p:custDataLst>
            </p:nvPr>
          </p:nvSpPr>
          <p:spPr>
            <a:xfrm rot="5400000" flipH="1">
              <a:off x="713585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1"/>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0" name="矩形 9"/>
          <p:cNvSpPr/>
          <p:nvPr userDrawn="1">
            <p:custDataLst>
              <p:tags r:id="rId2"/>
            </p:custDataLst>
          </p:nvPr>
        </p:nvSpPr>
        <p:spPr>
          <a:xfrm>
            <a:off x="0" y="98638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12" name="五边形 4"/>
          <p:cNvSpPr/>
          <p:nvPr userDrawn="1">
            <p:custDataLst>
              <p:tags r:id="rId3"/>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3" name="五边形 6"/>
          <p:cNvSpPr/>
          <p:nvPr userDrawn="1">
            <p:custDataLst>
              <p:tags r:id="rId4"/>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 name="标题 1"/>
          <p:cNvSpPr>
            <a:spLocks noGrp="1"/>
          </p:cNvSpPr>
          <p:nvPr userDrawn="1">
            <p:ph type="title" hasCustomPrompt="1"/>
            <p:custDataLst>
              <p:tags r:id="rId5"/>
            </p:custDataLst>
          </p:nvPr>
        </p:nvSpPr>
        <p:spPr>
          <a:xfrm>
            <a:off x="1522800" y="1818640"/>
            <a:ext cx="9144000" cy="1907360"/>
          </a:xfrm>
        </p:spPr>
        <p:txBody>
          <a:bodyPr lIns="90000" tIns="46800" rIns="90000" bIns="46800" anchor="b">
            <a:normAutofit/>
          </a:bodyPr>
          <a:lstStyle>
            <a:lvl1pPr marL="0" indent="0" algn="ctr">
              <a:buFont typeface="Arial" panose="020B0604020202020204" pitchFamily="34" charset="0"/>
              <a:buNone/>
              <a:defRPr sz="60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2023/9/17</a:t>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9"/>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2023/9/17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4.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ags" Target="../tags/tag23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ags" Target="../tags/tag23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ags" Target="../tags/tag22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tags" Target="../tags/tag23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ags" Target="../tags/tag232.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ags" Target="../tags/tag2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2023/9/17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2023/9/17</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7.xml"/><Relationship Id="rId5"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8.xml"/><Relationship Id="rId5" Type="http://schemas.openxmlformats.org/officeDocument/2006/relationships/image" Target="../media/image1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0.xml"/><Relationship Id="rId5"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3.xml"/><Relationship Id="rId5" Type="http://schemas.openxmlformats.org/officeDocument/2006/relationships/image" Target="../media/image16.web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4.xml"/><Relationship Id="rId5" Type="http://schemas.openxmlformats.org/officeDocument/2006/relationships/image" Target="../media/image1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5.xml"/><Relationship Id="rId5" Type="http://schemas.openxmlformats.org/officeDocument/2006/relationships/image" Target="../media/image18.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slideLayout" Target="../slideLayouts/slideLayout17.xml"/><Relationship Id="rId1" Type="http://schemas.openxmlformats.org/officeDocument/2006/relationships/tags" Target="../tags/tag47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5.xml"/><Relationship Id="rId1" Type="http://schemas.openxmlformats.org/officeDocument/2006/relationships/tags" Target="../tags/tag459.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7.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7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0.xml"/><Relationship Id="rId5" Type="http://schemas.openxmlformats.org/officeDocument/2006/relationships/image" Target="../media/image24.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3.xml"/><Relationship Id="rId5" Type="http://schemas.openxmlformats.org/officeDocument/2006/relationships/image" Target="../media/image1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4.xml"/><Relationship Id="rId5" Type="http://schemas.openxmlformats.org/officeDocument/2006/relationships/image" Target="../media/image1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5.xml"/><Relationship Id="rId5" Type="http://schemas.openxmlformats.org/officeDocument/2006/relationships/image" Target="../media/image1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6.xml"/><Relationship Id="rId5" Type="http://schemas.openxmlformats.org/officeDocument/2006/relationships/image" Target="../media/image1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0.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8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1.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3.xml"/><Relationship Id="rId5" Type="http://schemas.openxmlformats.org/officeDocument/2006/relationships/image" Target="../media/image8.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5.xml"/><Relationship Id="rId5" Type="http://schemas.openxmlformats.org/officeDocument/2006/relationships/image" Target="../media/image9.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7.xml"/><Relationship Id="rId1" Type="http://schemas.openxmlformats.org/officeDocument/2006/relationships/tags" Target="../tags/tag466.xml"/><Relationship Id="rId5"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3039994" y="3164114"/>
            <a:ext cx="6110742" cy="1344477"/>
          </a:xfrm>
        </p:spPr>
        <p:txBody>
          <a:bodyPr>
            <a:normAutofit fontScale="90000"/>
          </a:bodyPr>
          <a:lstStyle/>
          <a:p>
            <a:br>
              <a:rPr lang="en-US" altLang="zh-CN" dirty="0">
                <a:solidFill>
                  <a:schemeClr val="accent1">
                    <a:lumMod val="25000"/>
                  </a:schemeClr>
                </a:solidFill>
                <a:latin typeface="造字工房明黑（非商用）常规体" charset="-122"/>
                <a:ea typeface="造字工房明黑（非商用）常规体" charset="-122"/>
                <a:cs typeface="造字工房明黑（非商用）常规体" charset="-122"/>
              </a:rPr>
            </a:br>
            <a:r>
              <a:rPr lang="en-US" altLang="zh-CN" dirty="0">
                <a:solidFill>
                  <a:schemeClr val="accent1">
                    <a:lumMod val="25000"/>
                  </a:schemeClr>
                </a:solidFill>
                <a:latin typeface="造字工房明黑（非商用）常规体" charset="-122"/>
                <a:ea typeface="造字工房明黑（非商用）常规体" charset="-122"/>
                <a:cs typeface="造字工房明黑（非商用）常规体" charset="-122"/>
              </a:rPr>
              <a:t>SP_CONTROL</a:t>
            </a:r>
            <a:br>
              <a:rPr lang="en-US" altLang="zh-CN" dirty="0">
                <a:effectLst/>
              </a:rPr>
            </a:br>
            <a:r>
              <a:rPr lang="zh-CN" altLang="en-US" dirty="0">
                <a:effectLst/>
              </a:rPr>
              <a:t>入门培训</a:t>
            </a:r>
            <a:endParaRPr lang="zh-CN" altLang="en-US" dirty="0">
              <a:solidFill>
                <a:schemeClr val="accent1">
                  <a:lumMod val="25000"/>
                </a:schemeClr>
              </a:solidFill>
              <a:latin typeface="造字工房明黑（非商用）常规体" charset="-122"/>
              <a:ea typeface="造字工房明黑（非商用）常规体" charset="-122"/>
              <a:cs typeface="造字工房明黑（非商用）常规体" charset="-122"/>
            </a:endParaRPr>
          </a:p>
        </p:txBody>
      </p:sp>
      <p:pic>
        <p:nvPicPr>
          <p:cNvPr id="3" name="图片 2" descr="抠图"/>
          <p:cNvPicPr>
            <a:picLocks noChangeAspect="1"/>
          </p:cNvPicPr>
          <p:nvPr/>
        </p:nvPicPr>
        <p:blipFill>
          <a:blip r:embed="rId4"/>
          <a:stretch>
            <a:fillRect/>
          </a:stretch>
        </p:blipFill>
        <p:spPr>
          <a:xfrm>
            <a:off x="5487670" y="-76835"/>
            <a:ext cx="1216660" cy="1435735"/>
          </a:xfrm>
          <a:prstGeom prst="rect">
            <a:avLst/>
          </a:prstGeom>
        </p:spPr>
      </p:pic>
      <p:pic>
        <p:nvPicPr>
          <p:cNvPr id="5" name="图片 4" descr="图片1"/>
          <p:cNvPicPr>
            <a:picLocks noChangeAspect="1"/>
          </p:cNvPicPr>
          <p:nvPr/>
        </p:nvPicPr>
        <p:blipFill>
          <a:blip r:embed="rId5"/>
          <a:stretch>
            <a:fillRect/>
          </a:stretch>
        </p:blipFill>
        <p:spPr>
          <a:xfrm>
            <a:off x="5803265" y="6313805"/>
            <a:ext cx="584200" cy="496570"/>
          </a:xfrm>
          <a:prstGeom prst="rect">
            <a:avLst/>
          </a:prstGeom>
        </p:spPr>
      </p:pic>
      <p:pic>
        <p:nvPicPr>
          <p:cNvPr id="8" name="图片 7" descr="队旗元素3"/>
          <p:cNvPicPr>
            <a:picLocks noChangeAspect="1"/>
          </p:cNvPicPr>
          <p:nvPr/>
        </p:nvPicPr>
        <p:blipFill>
          <a:blip r:embed="rId6"/>
          <a:stretch>
            <a:fillRect/>
          </a:stretch>
        </p:blipFill>
        <p:spPr>
          <a:xfrm>
            <a:off x="10439400" y="5175250"/>
            <a:ext cx="1397635" cy="1397635"/>
          </a:xfrm>
          <a:prstGeom prst="rect">
            <a:avLst/>
          </a:prstGeom>
        </p:spPr>
      </p:pic>
      <p:pic>
        <p:nvPicPr>
          <p:cNvPr id="12" name="图片 11" descr="校旗2"/>
          <p:cNvPicPr>
            <a:picLocks noChangeAspect="1"/>
          </p:cNvPicPr>
          <p:nvPr/>
        </p:nvPicPr>
        <p:blipFill>
          <a:blip r:embed="rId7"/>
          <a:stretch>
            <a:fillRect/>
          </a:stretch>
        </p:blipFill>
        <p:spPr>
          <a:xfrm>
            <a:off x="8359775" y="5641975"/>
            <a:ext cx="2079625" cy="810895"/>
          </a:xfrm>
          <a:prstGeom prst="rect">
            <a:avLst/>
          </a:prstGeom>
        </p:spPr>
      </p:pic>
      <p:pic>
        <p:nvPicPr>
          <p:cNvPr id="17" name="图片 16" descr="校旗3"/>
          <p:cNvPicPr>
            <a:picLocks noChangeAspect="1"/>
          </p:cNvPicPr>
          <p:nvPr/>
        </p:nvPicPr>
        <p:blipFill>
          <a:blip r:embed="rId8"/>
          <a:srcRect t="70971"/>
          <a:stretch>
            <a:fillRect/>
          </a:stretch>
        </p:blipFill>
        <p:spPr>
          <a:xfrm>
            <a:off x="1678305" y="6685280"/>
            <a:ext cx="1692910" cy="172720"/>
          </a:xfrm>
          <a:prstGeom prst="rect">
            <a:avLst/>
          </a:prstGeom>
        </p:spPr>
      </p:pic>
      <p:pic>
        <p:nvPicPr>
          <p:cNvPr id="53" name="图片 52" descr="正赛-05"/>
          <p:cNvPicPr>
            <a:picLocks noChangeAspect="1"/>
          </p:cNvPicPr>
          <p:nvPr/>
        </p:nvPicPr>
        <p:blipFill rotWithShape="1">
          <a:blip r:embed="rId9"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19" name="图片 18" descr="正赛-05"/>
          <p:cNvPicPr>
            <a:picLocks noChangeAspect="1"/>
          </p:cNvPicPr>
          <p:nvPr/>
        </p:nvPicPr>
        <p:blipFill rotWithShape="1">
          <a:blip r:embed="rId9"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20" name="图片 19" descr="正赛-05"/>
          <p:cNvPicPr>
            <a:picLocks noChangeAspect="1"/>
          </p:cNvPicPr>
          <p:nvPr/>
        </p:nvPicPr>
        <p:blipFill rotWithShape="1">
          <a:blip r:embed="rId9"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21" name="图片 20" descr="正赛-05"/>
          <p:cNvPicPr>
            <a:picLocks noChangeAspect="1"/>
          </p:cNvPicPr>
          <p:nvPr/>
        </p:nvPicPr>
        <p:blipFill rotWithShape="1">
          <a:blip r:embed="rId9"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电机通信协议</a:t>
            </a:r>
            <a:endParaRPr lang="zh-CN" altLang="en-US" sz="3200" dirty="0">
              <a:latin typeface="造字工房明黑（非商用）常规体"/>
            </a:endParaRPr>
          </a:p>
        </p:txBody>
      </p:sp>
      <p:sp>
        <p:nvSpPr>
          <p:cNvPr id="6" name="文本框 5">
            <a:extLst>
              <a:ext uri="{FF2B5EF4-FFF2-40B4-BE49-F238E27FC236}">
                <a16:creationId xmlns:a16="http://schemas.microsoft.com/office/drawing/2014/main" id="{081B4BAE-22BB-4FDC-A795-045D5D068A65}"/>
              </a:ext>
            </a:extLst>
          </p:cNvPr>
          <p:cNvSpPr txBox="1"/>
          <p:nvPr/>
        </p:nvSpPr>
        <p:spPr>
          <a:xfrm>
            <a:off x="3065268" y="1671687"/>
            <a:ext cx="10169914" cy="461665"/>
          </a:xfrm>
          <a:prstGeom prst="rect">
            <a:avLst/>
          </a:prstGeom>
          <a:noFill/>
        </p:spPr>
        <p:txBody>
          <a:bodyPr wrap="square" rtlCol="0">
            <a:spAutoFit/>
          </a:bodyPr>
          <a:lstStyle/>
          <a:p>
            <a:r>
              <a:rPr lang="zh-CN" altLang="en-US" sz="2400" dirty="0">
                <a:effectLst/>
              </a:rPr>
              <a:t>采用</a:t>
            </a:r>
            <a:r>
              <a:rPr lang="en-US" altLang="zh-CN" sz="2400" dirty="0">
                <a:effectLst/>
              </a:rPr>
              <a:t>CAN</a:t>
            </a:r>
            <a:r>
              <a:rPr lang="zh-CN" altLang="en-US" sz="2400" dirty="0">
                <a:effectLst/>
              </a:rPr>
              <a:t>协议，可以很</a:t>
            </a:r>
            <a:r>
              <a:rPr lang="zh-CN" altLang="en-US" sz="2400" b="1" dirty="0">
                <a:effectLst/>
              </a:rPr>
              <a:t>容易地增加设备</a:t>
            </a:r>
            <a:r>
              <a:rPr lang="zh-CN" altLang="en-US" sz="2400" dirty="0">
                <a:effectLst/>
              </a:rPr>
              <a:t>。</a:t>
            </a:r>
            <a:endParaRPr lang="zh-CN" altLang="en-US" dirty="0"/>
          </a:p>
        </p:txBody>
      </p:sp>
      <p:pic>
        <p:nvPicPr>
          <p:cNvPr id="2051" name="Picture 3">
            <a:extLst>
              <a:ext uri="{FF2B5EF4-FFF2-40B4-BE49-F238E27FC236}">
                <a16:creationId xmlns:a16="http://schemas.microsoft.com/office/drawing/2014/main" id="{D29104DE-C989-413B-952A-DD4FAAD96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287" y="3061101"/>
            <a:ext cx="7621426" cy="24219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10A9C631-443A-4251-A067-F0811BE4B63B}"/>
              </a:ext>
            </a:extLst>
          </p:cNvPr>
          <p:cNvSpPr>
            <a:spLocks noChangeArrowheads="1"/>
          </p:cNvSpPr>
          <p:nvPr/>
        </p:nvSpPr>
        <p:spPr bwMode="auto">
          <a:xfrm>
            <a:off x="1237615" y="3015382"/>
            <a:ext cx="890754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4D78EA05-5D75-4139-8674-C1BBE1E303BB}"/>
              </a:ext>
            </a:extLst>
          </p:cNvPr>
          <p:cNvSpPr txBox="1"/>
          <p:nvPr/>
        </p:nvSpPr>
        <p:spPr>
          <a:xfrm>
            <a:off x="3741472" y="5873115"/>
            <a:ext cx="4949138" cy="677108"/>
          </a:xfrm>
          <a:prstGeom prst="rect">
            <a:avLst/>
          </a:prstGeom>
          <a:noFill/>
        </p:spPr>
        <p:txBody>
          <a:bodyPr wrap="square" rtlCol="0">
            <a:spAutoFit/>
          </a:bodyPr>
          <a:lstStyle/>
          <a:p>
            <a:r>
              <a:rPr lang="zh-CN" altLang="en-US" sz="2000" dirty="0">
                <a:effectLst/>
              </a:rPr>
              <a:t>点对点通讯与</a:t>
            </a:r>
            <a:r>
              <a:rPr lang="en-US" altLang="zh-CN" sz="2000" dirty="0">
                <a:effectLst/>
              </a:rPr>
              <a:t>CAN</a:t>
            </a:r>
            <a:r>
              <a:rPr lang="zh-CN" altLang="en-US" sz="2000" dirty="0">
                <a:effectLst/>
              </a:rPr>
              <a:t>通讯加入新设备示意图</a:t>
            </a:r>
          </a:p>
          <a:p>
            <a:endParaRPr lang="zh-CN" altLang="en-US" dirty="0"/>
          </a:p>
        </p:txBody>
      </p:sp>
    </p:spTree>
    <p:custDataLst>
      <p:tags r:id="rId1"/>
    </p:custDataLst>
    <p:extLst>
      <p:ext uri="{BB962C8B-B14F-4D97-AF65-F5344CB8AC3E}">
        <p14:creationId xmlns:p14="http://schemas.microsoft.com/office/powerpoint/2010/main" val="399953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电机通信协议</a:t>
            </a:r>
            <a:endParaRPr lang="zh-CN" altLang="en-US" sz="3200" dirty="0">
              <a:latin typeface="造字工房明黑（非商用）常规体"/>
            </a:endParaRPr>
          </a:p>
        </p:txBody>
      </p:sp>
      <p:sp>
        <p:nvSpPr>
          <p:cNvPr id="6" name="文本框 5">
            <a:extLst>
              <a:ext uri="{FF2B5EF4-FFF2-40B4-BE49-F238E27FC236}">
                <a16:creationId xmlns:a16="http://schemas.microsoft.com/office/drawing/2014/main" id="{5C8648AF-0028-41DD-B43C-D57652CE90EF}"/>
              </a:ext>
            </a:extLst>
          </p:cNvPr>
          <p:cNvSpPr txBox="1"/>
          <p:nvPr/>
        </p:nvSpPr>
        <p:spPr>
          <a:xfrm>
            <a:off x="1466216" y="1573258"/>
            <a:ext cx="9986903" cy="461665"/>
          </a:xfrm>
          <a:prstGeom prst="rect">
            <a:avLst/>
          </a:prstGeom>
          <a:noFill/>
        </p:spPr>
        <p:txBody>
          <a:bodyPr wrap="square" rtlCol="0">
            <a:spAutoFit/>
          </a:bodyPr>
          <a:lstStyle/>
          <a:p>
            <a:r>
              <a:rPr lang="zh-CN" altLang="en-US" sz="2400" dirty="0">
                <a:effectLst/>
              </a:rPr>
              <a:t>采用</a:t>
            </a:r>
            <a:r>
              <a:rPr lang="en-US" altLang="zh-CN" sz="2400" dirty="0">
                <a:effectLst/>
              </a:rPr>
              <a:t>CAN</a:t>
            </a:r>
            <a:r>
              <a:rPr lang="zh-CN" altLang="en-US" sz="2400" dirty="0">
                <a:effectLst/>
              </a:rPr>
              <a:t>协议，</a:t>
            </a:r>
            <a:r>
              <a:rPr lang="zh-CN" altLang="en-US" sz="2400" b="1" dirty="0">
                <a:effectLst/>
              </a:rPr>
              <a:t>总线上的设备都可以获得网络内其余设备发出的数据</a:t>
            </a:r>
            <a:r>
              <a:rPr lang="zh-CN" altLang="en-US" sz="2400" dirty="0">
                <a:effectLst/>
              </a:rPr>
              <a:t>。</a:t>
            </a:r>
            <a:endParaRPr lang="zh-CN" altLang="en-US" dirty="0"/>
          </a:p>
        </p:txBody>
      </p:sp>
      <p:pic>
        <p:nvPicPr>
          <p:cNvPr id="4097" name="Picture 1">
            <a:extLst>
              <a:ext uri="{FF2B5EF4-FFF2-40B4-BE49-F238E27FC236}">
                <a16:creationId xmlns:a16="http://schemas.microsoft.com/office/drawing/2014/main" id="{689EE540-DAE8-43DC-9A6B-FB24C57D6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4547" y="2874467"/>
            <a:ext cx="8690610" cy="3004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FBED2867-0ABC-4FCB-BEAA-9A96A0467797}"/>
              </a:ext>
            </a:extLst>
          </p:cNvPr>
          <p:cNvSpPr txBox="1"/>
          <p:nvPr/>
        </p:nvSpPr>
        <p:spPr>
          <a:xfrm>
            <a:off x="3741472" y="5873115"/>
            <a:ext cx="4949138" cy="677108"/>
          </a:xfrm>
          <a:prstGeom prst="rect">
            <a:avLst/>
          </a:prstGeom>
          <a:noFill/>
        </p:spPr>
        <p:txBody>
          <a:bodyPr wrap="square" rtlCol="0">
            <a:spAutoFit/>
          </a:bodyPr>
          <a:lstStyle/>
          <a:p>
            <a:r>
              <a:rPr lang="en-US" altLang="zh-CN" sz="2000" dirty="0">
                <a:effectLst/>
              </a:rPr>
              <a:t>CAN</a:t>
            </a:r>
            <a:r>
              <a:rPr lang="zh-CN" altLang="en-US" sz="2000" dirty="0">
                <a:effectLst/>
              </a:rPr>
              <a:t>通讯的广播性质（左侧为点对点通讯）</a:t>
            </a:r>
          </a:p>
          <a:p>
            <a:endParaRPr lang="zh-CN" altLang="en-US" dirty="0"/>
          </a:p>
        </p:txBody>
      </p:sp>
    </p:spTree>
    <p:custDataLst>
      <p:tags r:id="rId1"/>
    </p:custDataLst>
    <p:extLst>
      <p:ext uri="{BB962C8B-B14F-4D97-AF65-F5344CB8AC3E}">
        <p14:creationId xmlns:p14="http://schemas.microsoft.com/office/powerpoint/2010/main" val="2932616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3539040" y="2802255"/>
            <a:ext cx="4839786" cy="923330"/>
          </a:xfrm>
          <a:prstGeom prst="rect">
            <a:avLst/>
          </a:prstGeom>
          <a:noFill/>
        </p:spPr>
        <p:txBody>
          <a:bodyPr wrap="none" lIns="91440" tIns="45720" rIns="91440" bIns="45720">
            <a:spAutoFit/>
          </a:bodyPr>
          <a:lstStyle/>
          <a:p>
            <a:r>
              <a:rPr lang="en-US" altLang="zh-CN" sz="5400" b="1" dirty="0"/>
              <a:t>3</a:t>
            </a:r>
            <a:r>
              <a:rPr lang="zh-CN" altLang="en-US" sz="5400" b="1" dirty="0">
                <a:effectLst/>
              </a:rPr>
              <a:t>、</a:t>
            </a:r>
            <a:r>
              <a:rPr lang="en-US" altLang="zh-CN" sz="5400" b="1" dirty="0">
                <a:effectLst/>
              </a:rPr>
              <a:t>CAN</a:t>
            </a:r>
            <a:r>
              <a:rPr lang="zh-CN" altLang="en-US" sz="5400" b="1" dirty="0">
                <a:effectLst/>
              </a:rPr>
              <a:t>数据帧</a:t>
            </a:r>
          </a:p>
        </p:txBody>
      </p:sp>
    </p:spTree>
    <p:custDataLst>
      <p:tags r:id="rId1"/>
    </p:custDataLst>
    <p:extLst>
      <p:ext uri="{BB962C8B-B14F-4D97-AF65-F5344CB8AC3E}">
        <p14:creationId xmlns:p14="http://schemas.microsoft.com/office/powerpoint/2010/main" val="2829159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en-US" altLang="zh-CN" sz="3200" b="1" dirty="0">
                <a:effectLst/>
              </a:rPr>
              <a:t>CAN</a:t>
            </a:r>
            <a:r>
              <a:rPr lang="zh-CN" altLang="en-US" sz="3200" b="1" dirty="0">
                <a:effectLst/>
              </a:rPr>
              <a:t>数据帧</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3BC3C483-7BFD-44BC-93F5-33D15C520424}"/>
              </a:ext>
            </a:extLst>
          </p:cNvPr>
          <p:cNvSpPr txBox="1"/>
          <p:nvPr/>
        </p:nvSpPr>
        <p:spPr>
          <a:xfrm>
            <a:off x="1466216" y="782226"/>
            <a:ext cx="8918088" cy="461665"/>
          </a:xfrm>
          <a:prstGeom prst="rect">
            <a:avLst/>
          </a:prstGeom>
          <a:noFill/>
        </p:spPr>
        <p:txBody>
          <a:bodyPr wrap="square" rtlCol="0">
            <a:spAutoFit/>
          </a:bodyPr>
          <a:lstStyle/>
          <a:p>
            <a:r>
              <a:rPr lang="zh-CN" altLang="en-US" sz="2400" dirty="0">
                <a:effectLst/>
              </a:rPr>
              <a:t>        </a:t>
            </a:r>
            <a:endParaRPr lang="zh-CN" altLang="en-US" dirty="0"/>
          </a:p>
        </p:txBody>
      </p:sp>
      <p:pic>
        <p:nvPicPr>
          <p:cNvPr id="5121" name="Picture 1">
            <a:extLst>
              <a:ext uri="{FF2B5EF4-FFF2-40B4-BE49-F238E27FC236}">
                <a16:creationId xmlns:a16="http://schemas.microsoft.com/office/drawing/2014/main" id="{65ABFF72-5FC1-419B-9C8D-7D8EE74E2F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6034" y="1778668"/>
            <a:ext cx="7101832" cy="30679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FECECBA9-17DB-4FE2-8753-09463D4CA17B}"/>
              </a:ext>
            </a:extLst>
          </p:cNvPr>
          <p:cNvSpPr txBox="1"/>
          <p:nvPr/>
        </p:nvSpPr>
        <p:spPr>
          <a:xfrm>
            <a:off x="4697778" y="6075774"/>
            <a:ext cx="4949138" cy="984885"/>
          </a:xfrm>
          <a:prstGeom prst="rect">
            <a:avLst/>
          </a:prstGeom>
          <a:noFill/>
        </p:spPr>
        <p:txBody>
          <a:bodyPr wrap="square" rtlCol="0">
            <a:spAutoFit/>
          </a:bodyPr>
          <a:lstStyle/>
          <a:p>
            <a:r>
              <a:rPr lang="zh-CN" altLang="en-US" sz="2000" dirty="0">
                <a:effectLst/>
              </a:rPr>
              <a:t>标准</a:t>
            </a:r>
            <a:r>
              <a:rPr lang="en-US" altLang="zh-CN" sz="2000" dirty="0">
                <a:effectLst/>
              </a:rPr>
              <a:t>CAN</a:t>
            </a:r>
            <a:r>
              <a:rPr lang="zh-CN" altLang="en-US" sz="2000" dirty="0">
                <a:effectLst/>
              </a:rPr>
              <a:t>数据帧的组成</a:t>
            </a:r>
          </a:p>
          <a:p>
            <a:endParaRPr lang="zh-CN" altLang="en-US" sz="2000" dirty="0">
              <a:effectLst/>
            </a:endParaRPr>
          </a:p>
          <a:p>
            <a:endParaRPr lang="zh-CN" altLang="en-US" dirty="0"/>
          </a:p>
        </p:txBody>
      </p:sp>
    </p:spTree>
    <p:custDataLst>
      <p:tags r:id="rId1"/>
    </p:custDataLst>
    <p:extLst>
      <p:ext uri="{BB962C8B-B14F-4D97-AF65-F5344CB8AC3E}">
        <p14:creationId xmlns:p14="http://schemas.microsoft.com/office/powerpoint/2010/main" val="51425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实验</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F26BE017-6090-469D-909B-52327C1C9B71}"/>
              </a:ext>
            </a:extLst>
          </p:cNvPr>
          <p:cNvSpPr txBox="1"/>
          <p:nvPr/>
        </p:nvSpPr>
        <p:spPr>
          <a:xfrm>
            <a:off x="751933" y="673556"/>
            <a:ext cx="7615478" cy="5170646"/>
          </a:xfrm>
          <a:prstGeom prst="rect">
            <a:avLst/>
          </a:prstGeom>
          <a:noFill/>
        </p:spPr>
        <p:txBody>
          <a:bodyPr wrap="square" rtlCol="0">
            <a:spAutoFit/>
          </a:bodyPr>
          <a:lstStyle/>
          <a:p>
            <a:r>
              <a:rPr lang="en-US" altLang="zh-CN" sz="2400" dirty="0">
                <a:effectLst/>
              </a:rPr>
              <a:t>1.</a:t>
            </a:r>
            <a:r>
              <a:rPr lang="zh-CN" altLang="en-US" sz="2400" dirty="0">
                <a:effectLst/>
              </a:rPr>
              <a:t>将</a:t>
            </a:r>
            <a:r>
              <a:rPr lang="en-US" altLang="zh-CN" sz="2400" dirty="0">
                <a:effectLst/>
              </a:rPr>
              <a:t>usb2can</a:t>
            </a:r>
            <a:r>
              <a:rPr lang="zh-CN" altLang="en-US" sz="2400" dirty="0">
                <a:effectLst/>
              </a:rPr>
              <a:t>转接板连接至电脑，然后将</a:t>
            </a:r>
            <a:r>
              <a:rPr lang="en-US" altLang="zh-CN" sz="2400" dirty="0">
                <a:effectLst/>
              </a:rPr>
              <a:t>RM3508</a:t>
            </a:r>
            <a:r>
              <a:rPr lang="zh-CN" altLang="en-US" sz="2400" dirty="0">
                <a:effectLst/>
              </a:rPr>
              <a:t>电机</a:t>
            </a:r>
            <a:r>
              <a:rPr lang="en-US" altLang="zh-CN" sz="2400" dirty="0">
                <a:effectLst/>
              </a:rPr>
              <a:t>can</a:t>
            </a:r>
            <a:r>
              <a:rPr lang="zh-CN" altLang="en-US" sz="2400" dirty="0">
                <a:effectLst/>
              </a:rPr>
              <a:t>线连接至</a:t>
            </a:r>
            <a:r>
              <a:rPr lang="en-US" altLang="zh-CN" sz="2400" dirty="0">
                <a:effectLst/>
              </a:rPr>
              <a:t>usb2can</a:t>
            </a:r>
            <a:r>
              <a:rPr lang="zh-CN" altLang="en-US" sz="2400" dirty="0">
                <a:effectLst/>
              </a:rPr>
              <a:t>转接板上。</a:t>
            </a:r>
          </a:p>
          <a:p>
            <a:r>
              <a:rPr lang="en-US" altLang="zh-CN" sz="2400" dirty="0">
                <a:effectLst/>
              </a:rPr>
              <a:t>2.</a:t>
            </a:r>
            <a:r>
              <a:rPr lang="zh-CN" altLang="en-US" sz="2400" dirty="0">
                <a:effectLst/>
              </a:rPr>
              <a:t>安装</a:t>
            </a:r>
            <a:r>
              <a:rPr lang="en-US" altLang="zh-CN" sz="2400" dirty="0">
                <a:effectLst/>
              </a:rPr>
              <a:t>CAN</a:t>
            </a:r>
            <a:r>
              <a:rPr lang="zh-CN" altLang="en-US" sz="2400" dirty="0">
                <a:effectLst/>
              </a:rPr>
              <a:t>调试工具</a:t>
            </a:r>
            <a:r>
              <a:rPr lang="en-US" altLang="zh-CN" sz="2400" dirty="0" err="1">
                <a:effectLst/>
              </a:rPr>
              <a:t>can_utils</a:t>
            </a:r>
            <a:r>
              <a:rPr lang="en-US" altLang="zh-CN" sz="2400" dirty="0">
                <a:effectLst/>
              </a:rPr>
              <a:t>,</a:t>
            </a:r>
            <a:r>
              <a:rPr lang="zh-CN" altLang="en-US" sz="2400" dirty="0">
                <a:effectLst/>
              </a:rPr>
              <a:t>在</a:t>
            </a:r>
            <a:r>
              <a:rPr lang="en-US" altLang="zh-CN" sz="2400" dirty="0">
                <a:effectLst/>
              </a:rPr>
              <a:t>Ubuntu</a:t>
            </a:r>
            <a:r>
              <a:rPr lang="zh-CN" altLang="en-US" sz="2400" dirty="0">
                <a:effectLst/>
              </a:rPr>
              <a:t>系统的命令行界面输入</a:t>
            </a:r>
            <a:r>
              <a:rPr lang="en-US" altLang="zh-CN" sz="2400" dirty="0" err="1">
                <a:effectLst/>
              </a:rPr>
              <a:t>sudo</a:t>
            </a:r>
            <a:r>
              <a:rPr lang="en-US" altLang="zh-CN" sz="2400" dirty="0">
                <a:effectLst/>
              </a:rPr>
              <a:t> apt-get install can-utils</a:t>
            </a:r>
          </a:p>
          <a:p>
            <a:r>
              <a:rPr lang="en-US" altLang="zh-CN" sz="2400" dirty="0"/>
              <a:t>3.</a:t>
            </a:r>
            <a:r>
              <a:rPr lang="zh-CN" altLang="en-US" sz="2400" dirty="0">
                <a:effectLst/>
              </a:rPr>
              <a:t>建立</a:t>
            </a:r>
            <a:r>
              <a:rPr lang="en-US" altLang="zh-CN" sz="2400" dirty="0">
                <a:effectLst/>
              </a:rPr>
              <a:t>CAN</a:t>
            </a:r>
            <a:r>
              <a:rPr lang="zh-CN" altLang="en-US" sz="2400" dirty="0">
                <a:effectLst/>
              </a:rPr>
              <a:t>通讯，在任意终端输入</a:t>
            </a:r>
            <a:r>
              <a:rPr lang="en-US" altLang="zh-CN" sz="2400" dirty="0" err="1">
                <a:effectLst/>
              </a:rPr>
              <a:t>sudo</a:t>
            </a:r>
            <a:r>
              <a:rPr lang="en-US" altLang="zh-CN" sz="2400" dirty="0">
                <a:effectLst/>
              </a:rPr>
              <a:t> </a:t>
            </a:r>
            <a:r>
              <a:rPr lang="en-US" altLang="zh-CN" sz="2400" dirty="0" err="1">
                <a:effectLst/>
              </a:rPr>
              <a:t>ip</a:t>
            </a:r>
            <a:r>
              <a:rPr lang="en-US" altLang="zh-CN" sz="2400" dirty="0">
                <a:effectLst/>
              </a:rPr>
              <a:t> link set can0 up type can bitrate 1000000</a:t>
            </a:r>
          </a:p>
          <a:p>
            <a:endParaRPr lang="en-US" altLang="zh-CN" sz="2400" dirty="0"/>
          </a:p>
          <a:p>
            <a:endParaRPr lang="en-US" altLang="zh-CN" sz="2400" dirty="0">
              <a:effectLst/>
            </a:endParaRPr>
          </a:p>
          <a:p>
            <a:r>
              <a:rPr lang="en-US" altLang="zh-CN" sz="2400" dirty="0">
                <a:effectLst/>
              </a:rPr>
              <a:t>4.</a:t>
            </a:r>
            <a:r>
              <a:rPr lang="zh-CN" altLang="en-US" sz="2400" dirty="0">
                <a:effectLst/>
              </a:rPr>
              <a:t>在终端中继续输入</a:t>
            </a:r>
            <a:r>
              <a:rPr lang="en-US" altLang="zh-CN" sz="2400" dirty="0" err="1">
                <a:effectLst/>
              </a:rPr>
              <a:t>candump</a:t>
            </a:r>
            <a:r>
              <a:rPr lang="en-US" altLang="zh-CN" sz="2400" dirty="0">
                <a:effectLst/>
              </a:rPr>
              <a:t> can0</a:t>
            </a:r>
            <a:r>
              <a:rPr lang="zh-CN" altLang="en-US" sz="2400" dirty="0">
                <a:effectLst/>
              </a:rPr>
              <a:t>查看在当前</a:t>
            </a:r>
            <a:r>
              <a:rPr lang="en-US" altLang="zh-CN" sz="2400" dirty="0">
                <a:effectLst/>
              </a:rPr>
              <a:t>can</a:t>
            </a:r>
            <a:r>
              <a:rPr lang="zh-CN" altLang="en-US" sz="2400" dirty="0">
                <a:effectLst/>
              </a:rPr>
              <a:t>总线上所有收发的数据帧</a:t>
            </a:r>
          </a:p>
          <a:p>
            <a:endParaRPr lang="zh-CN" altLang="en-US" sz="2400" dirty="0">
              <a:effectLst/>
            </a:endParaRPr>
          </a:p>
          <a:p>
            <a:endParaRPr lang="zh-CN" altLang="en-US" sz="2400" dirty="0">
              <a:effectLst/>
            </a:endParaRPr>
          </a:p>
          <a:p>
            <a:endParaRPr lang="zh-CN" altLang="en-US" sz="2400" dirty="0">
              <a:effectLst/>
            </a:endParaRPr>
          </a:p>
          <a:p>
            <a:endParaRPr lang="zh-CN" altLang="en-US" dirty="0"/>
          </a:p>
        </p:txBody>
      </p:sp>
      <p:pic>
        <p:nvPicPr>
          <p:cNvPr id="8200" name="Picture 8">
            <a:extLst>
              <a:ext uri="{FF2B5EF4-FFF2-40B4-BE49-F238E27FC236}">
                <a16:creationId xmlns:a16="http://schemas.microsoft.com/office/drawing/2014/main" id="{5F60B9F4-47CF-4165-BBF5-6F7B221F81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54" y="2976538"/>
            <a:ext cx="10733413" cy="49333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8" name="Picture 4">
            <a:extLst>
              <a:ext uri="{FF2B5EF4-FFF2-40B4-BE49-F238E27FC236}">
                <a16:creationId xmlns:a16="http://schemas.microsoft.com/office/drawing/2014/main" id="{C2DC46D7-5D2E-4E4B-BA8A-6781C137AE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654" y="4431258"/>
            <a:ext cx="5504378" cy="22421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5">
            <a:extLst>
              <a:ext uri="{FF2B5EF4-FFF2-40B4-BE49-F238E27FC236}">
                <a16:creationId xmlns:a16="http://schemas.microsoft.com/office/drawing/2014/main" id="{BEC6D6C6-E343-4BB8-BCC5-2E6A6875561E}"/>
              </a:ext>
            </a:extLst>
          </p:cNvPr>
          <p:cNvSpPr>
            <a:spLocks noChangeArrowheads="1"/>
          </p:cNvSpPr>
          <p:nvPr/>
        </p:nvSpPr>
        <p:spPr bwMode="auto">
          <a:xfrm>
            <a:off x="751933" y="45926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16295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3386931" y="2769870"/>
            <a:ext cx="5416868" cy="923330"/>
          </a:xfrm>
          <a:prstGeom prst="rect">
            <a:avLst/>
          </a:prstGeom>
          <a:noFill/>
        </p:spPr>
        <p:txBody>
          <a:bodyPr wrap="none" lIns="91440" tIns="45720" rIns="91440" bIns="45720">
            <a:spAutoFit/>
          </a:bodyPr>
          <a:lstStyle/>
          <a:p>
            <a:r>
              <a:rPr lang="en-US" altLang="zh-CN" sz="5400" b="1" dirty="0"/>
              <a:t>4</a:t>
            </a:r>
            <a:r>
              <a:rPr lang="zh-CN" altLang="en-US" sz="5400" b="1" dirty="0">
                <a:effectLst/>
              </a:rPr>
              <a:t>、电机数据协议</a:t>
            </a:r>
          </a:p>
        </p:txBody>
      </p:sp>
    </p:spTree>
    <p:custDataLst>
      <p:tags r:id="rId1"/>
    </p:custDataLst>
    <p:extLst>
      <p:ext uri="{BB962C8B-B14F-4D97-AF65-F5344CB8AC3E}">
        <p14:creationId xmlns:p14="http://schemas.microsoft.com/office/powerpoint/2010/main" val="154360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电机数据协议</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dirty="0"/>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CC4F2DD-9832-4BB1-A236-31F6194A3654}"/>
              </a:ext>
            </a:extLst>
          </p:cNvPr>
          <p:cNvSpPr txBox="1"/>
          <p:nvPr/>
        </p:nvSpPr>
        <p:spPr>
          <a:xfrm>
            <a:off x="1614546" y="940979"/>
            <a:ext cx="8534400" cy="2215991"/>
          </a:xfrm>
          <a:prstGeom prst="rect">
            <a:avLst/>
          </a:prstGeom>
          <a:noFill/>
        </p:spPr>
        <p:txBody>
          <a:bodyPr wrap="square" rtlCol="0">
            <a:spAutoFit/>
          </a:bodyPr>
          <a:lstStyle/>
          <a:p>
            <a:r>
              <a:rPr lang="zh-CN" altLang="en-US" sz="2400" dirty="0">
                <a:effectLst/>
              </a:rPr>
              <a:t>        数据以二进制的形式在设备中流通，也即是说所谓的数据可以被表示为一系列由</a:t>
            </a:r>
            <a:r>
              <a:rPr lang="en-US" altLang="zh-CN" sz="2400" dirty="0">
                <a:effectLst/>
              </a:rPr>
              <a:t>0</a:t>
            </a:r>
            <a:r>
              <a:rPr lang="zh-CN" altLang="en-US" sz="2400" dirty="0">
                <a:effectLst/>
              </a:rPr>
              <a:t>、</a:t>
            </a:r>
            <a:r>
              <a:rPr lang="en-US" altLang="zh-CN" sz="2400" dirty="0">
                <a:effectLst/>
              </a:rPr>
              <a:t>1</a:t>
            </a:r>
            <a:r>
              <a:rPr lang="zh-CN" altLang="en-US" sz="2400" dirty="0">
                <a:effectLst/>
              </a:rPr>
              <a:t>组成的序列编码。同样的，当我们把电机接入到电脑上时，电脑与电机的通信数据也是通过二进制序列来表示的。电机数据协议就是指解读这串二进制序列的方式或者规范。</a:t>
            </a:r>
          </a:p>
          <a:p>
            <a:endParaRPr lang="zh-CN" altLang="en-US" dirty="0"/>
          </a:p>
        </p:txBody>
      </p:sp>
      <p:pic>
        <p:nvPicPr>
          <p:cNvPr id="11" name="图片 10">
            <a:extLst>
              <a:ext uri="{FF2B5EF4-FFF2-40B4-BE49-F238E27FC236}">
                <a16:creationId xmlns:a16="http://schemas.microsoft.com/office/drawing/2014/main" id="{99218908-4EB9-47FD-8084-0BAFF5BC2F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0627" y="3132752"/>
            <a:ext cx="5202238" cy="3251398"/>
          </a:xfrm>
          <a:prstGeom prst="rect">
            <a:avLst/>
          </a:prstGeom>
        </p:spPr>
      </p:pic>
    </p:spTree>
    <p:custDataLst>
      <p:tags r:id="rId1"/>
    </p:custDataLst>
    <p:extLst>
      <p:ext uri="{BB962C8B-B14F-4D97-AF65-F5344CB8AC3E}">
        <p14:creationId xmlns:p14="http://schemas.microsoft.com/office/powerpoint/2010/main" val="318504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电机数据协议</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dirty="0"/>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7" name="Picture 3">
            <a:extLst>
              <a:ext uri="{FF2B5EF4-FFF2-40B4-BE49-F238E27FC236}">
                <a16:creationId xmlns:a16="http://schemas.microsoft.com/office/drawing/2014/main" id="{D61249D5-8453-426D-826F-A5013E0341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7153" y="1819994"/>
            <a:ext cx="10015609" cy="29194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4">
            <a:extLst>
              <a:ext uri="{FF2B5EF4-FFF2-40B4-BE49-F238E27FC236}">
                <a16:creationId xmlns:a16="http://schemas.microsoft.com/office/drawing/2014/main" id="{55F847D8-2DF9-4A52-BD7F-12A5FEE26DDB}"/>
              </a:ext>
            </a:extLst>
          </p:cNvPr>
          <p:cNvSpPr>
            <a:spLocks noChangeArrowheads="1"/>
          </p:cNvSpPr>
          <p:nvPr/>
        </p:nvSpPr>
        <p:spPr bwMode="auto">
          <a:xfrm flipV="1">
            <a:off x="552242" y="2083985"/>
            <a:ext cx="98070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35FFEE09-B064-470E-815D-8132A1C83BA5}"/>
              </a:ext>
            </a:extLst>
          </p:cNvPr>
          <p:cNvSpPr txBox="1"/>
          <p:nvPr/>
        </p:nvSpPr>
        <p:spPr>
          <a:xfrm>
            <a:off x="4661792" y="4981909"/>
            <a:ext cx="5348211" cy="677108"/>
          </a:xfrm>
          <a:prstGeom prst="rect">
            <a:avLst/>
          </a:prstGeom>
          <a:noFill/>
        </p:spPr>
        <p:txBody>
          <a:bodyPr wrap="square" rtlCol="0">
            <a:spAutoFit/>
          </a:bodyPr>
          <a:lstStyle/>
          <a:p>
            <a:r>
              <a:rPr lang="zh-CN" altLang="en-US" sz="2000" dirty="0">
                <a:effectLst/>
              </a:rPr>
              <a:t>电机</a:t>
            </a:r>
            <a:r>
              <a:rPr lang="en-US" altLang="zh-CN" sz="2000" dirty="0">
                <a:effectLst/>
              </a:rPr>
              <a:t>-&gt;</a:t>
            </a:r>
            <a:r>
              <a:rPr lang="zh-CN" altLang="en-US" sz="2000" dirty="0">
                <a:effectLst/>
              </a:rPr>
              <a:t>电脑回传数据组成</a:t>
            </a:r>
          </a:p>
          <a:p>
            <a:endParaRPr lang="zh-CN" altLang="en-US" dirty="0"/>
          </a:p>
        </p:txBody>
      </p:sp>
    </p:spTree>
    <p:custDataLst>
      <p:tags r:id="rId1"/>
    </p:custDataLst>
    <p:extLst>
      <p:ext uri="{BB962C8B-B14F-4D97-AF65-F5344CB8AC3E}">
        <p14:creationId xmlns:p14="http://schemas.microsoft.com/office/powerpoint/2010/main" val="242555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电机数据协议</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dirty="0"/>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4" name="文本框 13">
            <a:extLst>
              <a:ext uri="{FF2B5EF4-FFF2-40B4-BE49-F238E27FC236}">
                <a16:creationId xmlns:a16="http://schemas.microsoft.com/office/drawing/2014/main" id="{BD832009-3863-47BD-93F6-6F4A5475D314}"/>
              </a:ext>
            </a:extLst>
          </p:cNvPr>
          <p:cNvSpPr txBox="1"/>
          <p:nvPr/>
        </p:nvSpPr>
        <p:spPr>
          <a:xfrm>
            <a:off x="991506" y="782226"/>
            <a:ext cx="10429241" cy="1477328"/>
          </a:xfrm>
          <a:prstGeom prst="rect">
            <a:avLst/>
          </a:prstGeom>
          <a:noFill/>
        </p:spPr>
        <p:txBody>
          <a:bodyPr wrap="square" rtlCol="0">
            <a:spAutoFit/>
          </a:bodyPr>
          <a:lstStyle/>
          <a:p>
            <a:endParaRPr lang="zh-CN" altLang="en-US" dirty="0">
              <a:effectLst/>
            </a:endParaRPr>
          </a:p>
          <a:p>
            <a:endParaRPr lang="zh-CN" altLang="en-US" dirty="0">
              <a:effectLst/>
            </a:endParaRPr>
          </a:p>
          <a:p>
            <a:endParaRPr lang="zh-CN" altLang="en-US" dirty="0">
              <a:effectLst/>
            </a:endParaRPr>
          </a:p>
          <a:p>
            <a:endParaRPr lang="zh-CN" altLang="en-US" dirty="0">
              <a:effectLst/>
            </a:endParaRPr>
          </a:p>
          <a:p>
            <a:endParaRPr lang="zh-CN" altLang="en-US" dirty="0"/>
          </a:p>
        </p:txBody>
      </p:sp>
      <p:sp>
        <p:nvSpPr>
          <p:cNvPr id="15" name="Rectangle 4">
            <a:extLst>
              <a:ext uri="{FF2B5EF4-FFF2-40B4-BE49-F238E27FC236}">
                <a16:creationId xmlns:a16="http://schemas.microsoft.com/office/drawing/2014/main" id="{55F847D8-2DF9-4A52-BD7F-12A5FEE26DDB}"/>
              </a:ext>
            </a:extLst>
          </p:cNvPr>
          <p:cNvSpPr>
            <a:spLocks noChangeArrowheads="1"/>
          </p:cNvSpPr>
          <p:nvPr/>
        </p:nvSpPr>
        <p:spPr bwMode="auto">
          <a:xfrm flipV="1">
            <a:off x="552242" y="2083985"/>
            <a:ext cx="98070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9" name="文本框 18">
            <a:extLst>
              <a:ext uri="{FF2B5EF4-FFF2-40B4-BE49-F238E27FC236}">
                <a16:creationId xmlns:a16="http://schemas.microsoft.com/office/drawing/2014/main" id="{35FFEE09-B064-470E-815D-8132A1C83BA5}"/>
              </a:ext>
            </a:extLst>
          </p:cNvPr>
          <p:cNvSpPr txBox="1"/>
          <p:nvPr/>
        </p:nvSpPr>
        <p:spPr>
          <a:xfrm>
            <a:off x="4661792" y="4957711"/>
            <a:ext cx="5348211" cy="677108"/>
          </a:xfrm>
          <a:prstGeom prst="rect">
            <a:avLst/>
          </a:prstGeom>
          <a:noFill/>
        </p:spPr>
        <p:txBody>
          <a:bodyPr wrap="square" rtlCol="0">
            <a:spAutoFit/>
          </a:bodyPr>
          <a:lstStyle/>
          <a:p>
            <a:r>
              <a:rPr lang="zh-CN" altLang="en-US" sz="2000" dirty="0">
                <a:effectLst/>
              </a:rPr>
              <a:t>电脑</a:t>
            </a:r>
            <a:r>
              <a:rPr lang="en-US" altLang="zh-CN" sz="2000" dirty="0">
                <a:effectLst/>
              </a:rPr>
              <a:t>-&gt;</a:t>
            </a:r>
            <a:r>
              <a:rPr lang="zh-CN" altLang="en-US" sz="2000" dirty="0">
                <a:effectLst/>
              </a:rPr>
              <a:t>电机控制信息组成</a:t>
            </a:r>
          </a:p>
          <a:p>
            <a:endParaRPr lang="zh-CN" altLang="en-US" dirty="0"/>
          </a:p>
        </p:txBody>
      </p:sp>
      <p:pic>
        <p:nvPicPr>
          <p:cNvPr id="2049" name="Picture 1">
            <a:extLst>
              <a:ext uri="{FF2B5EF4-FFF2-40B4-BE49-F238E27FC236}">
                <a16:creationId xmlns:a16="http://schemas.microsoft.com/office/drawing/2014/main" id="{63C7FFF7-C4F6-4E67-B23A-E1766F012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506" y="1561735"/>
            <a:ext cx="10429241" cy="31023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7B8BA029-C8D6-454E-8BA2-4ABF124110C6}"/>
              </a:ext>
            </a:extLst>
          </p:cNvPr>
          <p:cNvSpPr>
            <a:spLocks noChangeArrowheads="1"/>
          </p:cNvSpPr>
          <p:nvPr/>
        </p:nvSpPr>
        <p:spPr bwMode="auto">
          <a:xfrm flipV="1">
            <a:off x="991506" y="2066123"/>
            <a:ext cx="9387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665112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阅读材料</a:t>
            </a:r>
            <a:endParaRPr lang="zh-CN" altLang="en-US" sz="3200" dirty="0">
              <a:latin typeface="造字工房明黑（非商用）常规体"/>
            </a:endParaRPr>
          </a:p>
        </p:txBody>
      </p:sp>
      <p:sp>
        <p:nvSpPr>
          <p:cNvPr id="7" name="Rectangle 2">
            <a:extLst>
              <a:ext uri="{FF2B5EF4-FFF2-40B4-BE49-F238E27FC236}">
                <a16:creationId xmlns:a16="http://schemas.microsoft.com/office/drawing/2014/main" id="{13598FEB-5873-400F-91D3-97B0BB08B98A}"/>
              </a:ext>
            </a:extLst>
          </p:cNvPr>
          <p:cNvSpPr>
            <a:spLocks noChangeArrowheads="1"/>
          </p:cNvSpPr>
          <p:nvPr/>
        </p:nvSpPr>
        <p:spPr bwMode="auto">
          <a:xfrm flipV="1">
            <a:off x="1614546" y="1516016"/>
            <a:ext cx="83954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dirty="0"/>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355677" y="3383280"/>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55F847D8-2DF9-4A52-BD7F-12A5FEE26DDB}"/>
              </a:ext>
            </a:extLst>
          </p:cNvPr>
          <p:cNvSpPr>
            <a:spLocks noChangeArrowheads="1"/>
          </p:cNvSpPr>
          <p:nvPr/>
        </p:nvSpPr>
        <p:spPr bwMode="auto">
          <a:xfrm flipV="1">
            <a:off x="552242" y="2083985"/>
            <a:ext cx="980702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Rectangle 2">
            <a:extLst>
              <a:ext uri="{FF2B5EF4-FFF2-40B4-BE49-F238E27FC236}">
                <a16:creationId xmlns:a16="http://schemas.microsoft.com/office/drawing/2014/main" id="{7B8BA029-C8D6-454E-8BA2-4ABF124110C6}"/>
              </a:ext>
            </a:extLst>
          </p:cNvPr>
          <p:cNvSpPr>
            <a:spLocks noChangeArrowheads="1"/>
          </p:cNvSpPr>
          <p:nvPr/>
        </p:nvSpPr>
        <p:spPr bwMode="auto">
          <a:xfrm flipV="1">
            <a:off x="991506" y="2066123"/>
            <a:ext cx="938778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45632E85-C67F-4B29-8DB4-30D2C45B8ADC}"/>
              </a:ext>
            </a:extLst>
          </p:cNvPr>
          <p:cNvPicPr>
            <a:picLocks noChangeAspect="1"/>
          </p:cNvPicPr>
          <p:nvPr/>
        </p:nvPicPr>
        <p:blipFill>
          <a:blip r:embed="rId5"/>
          <a:stretch>
            <a:fillRect/>
          </a:stretch>
        </p:blipFill>
        <p:spPr>
          <a:xfrm>
            <a:off x="2524760" y="255080"/>
            <a:ext cx="6687033" cy="1177755"/>
          </a:xfrm>
          <a:prstGeom prst="rect">
            <a:avLst/>
          </a:prstGeom>
        </p:spPr>
      </p:pic>
      <p:pic>
        <p:nvPicPr>
          <p:cNvPr id="13" name="图片 12">
            <a:extLst>
              <a:ext uri="{FF2B5EF4-FFF2-40B4-BE49-F238E27FC236}">
                <a16:creationId xmlns:a16="http://schemas.microsoft.com/office/drawing/2014/main" id="{DE91CCB6-70A7-43C3-B827-077248593C21}"/>
              </a:ext>
            </a:extLst>
          </p:cNvPr>
          <p:cNvPicPr>
            <a:picLocks noChangeAspect="1"/>
          </p:cNvPicPr>
          <p:nvPr/>
        </p:nvPicPr>
        <p:blipFill>
          <a:blip r:embed="rId6"/>
          <a:stretch>
            <a:fillRect/>
          </a:stretch>
        </p:blipFill>
        <p:spPr>
          <a:xfrm>
            <a:off x="6917185" y="1703705"/>
            <a:ext cx="3901369" cy="4596132"/>
          </a:xfrm>
          <a:prstGeom prst="rect">
            <a:avLst/>
          </a:prstGeom>
        </p:spPr>
      </p:pic>
      <p:pic>
        <p:nvPicPr>
          <p:cNvPr id="16" name="图片 15">
            <a:extLst>
              <a:ext uri="{FF2B5EF4-FFF2-40B4-BE49-F238E27FC236}">
                <a16:creationId xmlns:a16="http://schemas.microsoft.com/office/drawing/2014/main" id="{1042D96B-FEDE-4347-8265-AF68786EB2D2}"/>
              </a:ext>
            </a:extLst>
          </p:cNvPr>
          <p:cNvPicPr>
            <a:picLocks noChangeAspect="1"/>
          </p:cNvPicPr>
          <p:nvPr/>
        </p:nvPicPr>
        <p:blipFill>
          <a:blip r:embed="rId7"/>
          <a:stretch>
            <a:fillRect/>
          </a:stretch>
        </p:blipFill>
        <p:spPr>
          <a:xfrm>
            <a:off x="1372177" y="1644916"/>
            <a:ext cx="3175734" cy="4596131"/>
          </a:xfrm>
          <a:prstGeom prst="rect">
            <a:avLst/>
          </a:prstGeom>
        </p:spPr>
      </p:pic>
    </p:spTree>
    <p:custDataLst>
      <p:tags r:id="rId1"/>
    </p:custDataLst>
    <p:extLst>
      <p:ext uri="{BB962C8B-B14F-4D97-AF65-F5344CB8AC3E}">
        <p14:creationId xmlns:p14="http://schemas.microsoft.com/office/powerpoint/2010/main" val="4190847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40000">
              <a:schemeClr val="tx1"/>
            </a:gs>
            <a:gs pos="100000">
              <a:schemeClr val="tx1"/>
            </a:gs>
            <a:gs pos="90000">
              <a:schemeClr val="bg1"/>
            </a:gs>
            <a:gs pos="40000">
              <a:schemeClr val="bg1"/>
            </a:gs>
            <a:gs pos="90000">
              <a:schemeClr val="tx1"/>
            </a:gs>
            <a:gs pos="99000">
              <a:schemeClr val="tx1"/>
            </a:gs>
            <a:gs pos="76000">
              <a:schemeClr val="bg1"/>
            </a:gs>
          </a:gsLst>
          <a:lin ang="5400000" scaled="0"/>
        </a:gradFill>
        <a:effectLst/>
      </p:bgPr>
    </p:bg>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162EE035-3172-456A-8ACE-D5756D506966}"/>
              </a:ext>
            </a:extLst>
          </p:cNvPr>
          <p:cNvSpPr/>
          <p:nvPr/>
        </p:nvSpPr>
        <p:spPr>
          <a:xfrm>
            <a:off x="2625890" y="1332964"/>
            <a:ext cx="6811480" cy="4247317"/>
          </a:xfrm>
          <a:prstGeom prst="rect">
            <a:avLst/>
          </a:prstGeom>
          <a:noFill/>
        </p:spPr>
        <p:txBody>
          <a:bodyPr wrap="none" lIns="91440" tIns="45720" rIns="91440" bIns="45720">
            <a:spAutoFit/>
          </a:bodyPr>
          <a:lstStyle/>
          <a:p>
            <a:pPr algn="ctr"/>
            <a:r>
              <a:rPr lang="zh-CN" altLang="en-US" sz="5400" b="1" dirty="0">
                <a:latin typeface="黑体" panose="02010609060101010101" pitchFamily="49" charset="-122"/>
                <a:ea typeface="黑体" panose="02010609060101010101" pitchFamily="49" charset="-122"/>
              </a:rPr>
              <a:t>第二节</a:t>
            </a:r>
            <a:endParaRPr lang="en-US" altLang="zh-CN" sz="5400" b="1" dirty="0">
              <a:latin typeface="黑体" panose="02010609060101010101" pitchFamily="49" charset="-122"/>
              <a:ea typeface="黑体" panose="02010609060101010101" pitchFamily="49" charset="-122"/>
            </a:endParaRPr>
          </a:p>
          <a:p>
            <a:pPr algn="ctr"/>
            <a:endParaRPr lang="en-US" altLang="zh-CN" sz="5400" b="1" dirty="0">
              <a:latin typeface="黑体" panose="02010609060101010101" pitchFamily="49" charset="-122"/>
              <a:ea typeface="黑体" panose="02010609060101010101" pitchFamily="49" charset="-122"/>
            </a:endParaRPr>
          </a:p>
          <a:p>
            <a:pPr algn="ctr"/>
            <a:r>
              <a:rPr lang="zh-CN" altLang="en-US" sz="5400" b="1" dirty="0">
                <a:effectLst/>
                <a:latin typeface="黑体" panose="02010609060101010101" pitchFamily="49" charset="-122"/>
                <a:ea typeface="黑体" panose="02010609060101010101" pitchFamily="49" charset="-122"/>
              </a:rPr>
              <a:t>电机协议，</a:t>
            </a:r>
            <a:endParaRPr lang="en-US" altLang="zh-CN" sz="5400" b="1" dirty="0">
              <a:effectLst/>
              <a:latin typeface="黑体" panose="02010609060101010101" pitchFamily="49" charset="-122"/>
              <a:ea typeface="黑体" panose="02010609060101010101" pitchFamily="49" charset="-122"/>
            </a:endParaRPr>
          </a:p>
          <a:p>
            <a:pPr algn="ctr"/>
            <a:r>
              <a:rPr lang="zh-CN" altLang="en-US" sz="5400" b="1" dirty="0">
                <a:effectLst/>
                <a:latin typeface="黑体" panose="02010609060101010101" pitchFamily="49" charset="-122"/>
                <a:ea typeface="黑体" panose="02010609060101010101" pitchFamily="49" charset="-122"/>
              </a:rPr>
              <a:t>使用</a:t>
            </a:r>
            <a:r>
              <a:rPr lang="en-US" altLang="zh-CN" sz="5400" b="1" dirty="0" err="1">
                <a:effectLst/>
                <a:latin typeface="黑体" panose="02010609060101010101" pitchFamily="49" charset="-122"/>
                <a:ea typeface="黑体" panose="02010609060101010101" pitchFamily="49" charset="-122"/>
              </a:rPr>
              <a:t>can_bus</a:t>
            </a:r>
            <a:r>
              <a:rPr lang="zh-CN" altLang="en-US" sz="5400" b="1" dirty="0">
                <a:effectLst/>
                <a:latin typeface="黑体" panose="02010609060101010101" pitchFamily="49" charset="-122"/>
                <a:ea typeface="黑体" panose="02010609060101010101" pitchFamily="49" charset="-122"/>
              </a:rPr>
              <a:t>读写</a:t>
            </a:r>
            <a:r>
              <a:rPr lang="en-US" altLang="zh-CN" sz="5400" b="1" dirty="0">
                <a:effectLst/>
                <a:latin typeface="黑体" panose="02010609060101010101" pitchFamily="49" charset="-122"/>
                <a:ea typeface="黑体" panose="02010609060101010101" pitchFamily="49" charset="-122"/>
              </a:rPr>
              <a:t>data</a:t>
            </a:r>
          </a:p>
          <a:p>
            <a:pPr algn="ctr"/>
            <a:endPar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4242049" y="2802255"/>
            <a:ext cx="4031873" cy="923330"/>
          </a:xfrm>
          <a:prstGeom prst="rect">
            <a:avLst/>
          </a:prstGeom>
          <a:noFill/>
        </p:spPr>
        <p:txBody>
          <a:bodyPr wrap="none" lIns="91440" tIns="45720" rIns="91440" bIns="45720">
            <a:spAutoFit/>
          </a:bodyPr>
          <a:lstStyle/>
          <a:p>
            <a:r>
              <a:rPr lang="en-US" altLang="zh-CN" sz="5400" b="1" dirty="0"/>
              <a:t>5</a:t>
            </a:r>
            <a:r>
              <a:rPr lang="zh-CN" altLang="en-US" sz="5400" b="1" dirty="0">
                <a:effectLst/>
              </a:rPr>
              <a:t>、电机读写</a:t>
            </a:r>
          </a:p>
        </p:txBody>
      </p:sp>
    </p:spTree>
    <p:custDataLst>
      <p:tags r:id="rId1"/>
    </p:custDataLst>
    <p:extLst>
      <p:ext uri="{BB962C8B-B14F-4D97-AF65-F5344CB8AC3E}">
        <p14:creationId xmlns:p14="http://schemas.microsoft.com/office/powerpoint/2010/main" val="85403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a:t>
            </a:r>
            <a:r>
              <a:rPr lang="zh-CN" altLang="en-US" sz="3200" b="1" dirty="0"/>
              <a:t>读写</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BF8C01C0-EDDB-4B44-A29C-CA26B4CFC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615" y="828218"/>
            <a:ext cx="3570363" cy="57950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6" name="图片 15">
            <a:extLst>
              <a:ext uri="{FF2B5EF4-FFF2-40B4-BE49-F238E27FC236}">
                <a16:creationId xmlns:a16="http://schemas.microsoft.com/office/drawing/2014/main" id="{5325A399-5473-471C-8403-98C6076CF526}"/>
              </a:ext>
            </a:extLst>
          </p:cNvPr>
          <p:cNvPicPr>
            <a:picLocks noChangeAspect="1"/>
          </p:cNvPicPr>
          <p:nvPr/>
        </p:nvPicPr>
        <p:blipFill>
          <a:blip r:embed="rId6"/>
          <a:stretch>
            <a:fillRect/>
          </a:stretch>
        </p:blipFill>
        <p:spPr>
          <a:xfrm>
            <a:off x="5016600" y="2741345"/>
            <a:ext cx="6701622" cy="1968765"/>
          </a:xfrm>
          <a:prstGeom prst="rect">
            <a:avLst/>
          </a:prstGeom>
        </p:spPr>
      </p:pic>
      <p:sp>
        <p:nvSpPr>
          <p:cNvPr id="20" name="文本框 19">
            <a:extLst>
              <a:ext uri="{FF2B5EF4-FFF2-40B4-BE49-F238E27FC236}">
                <a16:creationId xmlns:a16="http://schemas.microsoft.com/office/drawing/2014/main" id="{16F381E8-1CE7-4C8B-A8B4-30C8246EAD0B}"/>
              </a:ext>
            </a:extLst>
          </p:cNvPr>
          <p:cNvSpPr txBox="1"/>
          <p:nvPr/>
        </p:nvSpPr>
        <p:spPr>
          <a:xfrm>
            <a:off x="6016504" y="5341984"/>
            <a:ext cx="5348211" cy="677108"/>
          </a:xfrm>
          <a:prstGeom prst="rect">
            <a:avLst/>
          </a:prstGeom>
          <a:noFill/>
        </p:spPr>
        <p:txBody>
          <a:bodyPr wrap="square" rtlCol="0">
            <a:spAutoFit/>
          </a:bodyPr>
          <a:lstStyle/>
          <a:p>
            <a:r>
              <a:rPr lang="zh-CN" altLang="en-US" sz="2000" dirty="0">
                <a:effectLst/>
              </a:rPr>
              <a:t>主程序流程图</a:t>
            </a:r>
          </a:p>
          <a:p>
            <a:endParaRPr lang="zh-CN" altLang="en-US" dirty="0"/>
          </a:p>
        </p:txBody>
      </p:sp>
    </p:spTree>
    <p:custDataLst>
      <p:tags r:id="rId1"/>
    </p:custDataLst>
    <p:extLst>
      <p:ext uri="{BB962C8B-B14F-4D97-AF65-F5344CB8AC3E}">
        <p14:creationId xmlns:p14="http://schemas.microsoft.com/office/powerpoint/2010/main" val="2512797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4242049" y="2802255"/>
            <a:ext cx="4031873" cy="923330"/>
          </a:xfrm>
          <a:prstGeom prst="rect">
            <a:avLst/>
          </a:prstGeom>
          <a:noFill/>
        </p:spPr>
        <p:txBody>
          <a:bodyPr wrap="none" lIns="91440" tIns="45720" rIns="91440" bIns="45720">
            <a:spAutoFit/>
          </a:bodyPr>
          <a:lstStyle/>
          <a:p>
            <a:r>
              <a:rPr lang="en-US" altLang="zh-CN" sz="5400" b="1" dirty="0"/>
              <a:t>6</a:t>
            </a:r>
            <a:r>
              <a:rPr lang="zh-CN" altLang="en-US" sz="5400" b="1" dirty="0">
                <a:effectLst/>
              </a:rPr>
              <a:t>、电机参数</a:t>
            </a:r>
          </a:p>
        </p:txBody>
      </p:sp>
    </p:spTree>
    <p:custDataLst>
      <p:tags r:id="rId1"/>
    </p:custDataLst>
    <p:extLst>
      <p:ext uri="{BB962C8B-B14F-4D97-AF65-F5344CB8AC3E}">
        <p14:creationId xmlns:p14="http://schemas.microsoft.com/office/powerpoint/2010/main" val="392330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Picture 3">
            <a:extLst>
              <a:ext uri="{FF2B5EF4-FFF2-40B4-BE49-F238E27FC236}">
                <a16:creationId xmlns:a16="http://schemas.microsoft.com/office/drawing/2014/main" id="{2F8B0A9E-B770-4DBF-B676-B661587D5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925" y="905819"/>
            <a:ext cx="5772150" cy="43434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4C8527F3-B709-4BBF-BAD8-0F4F05AB9A6B}"/>
              </a:ext>
            </a:extLst>
          </p:cNvPr>
          <p:cNvSpPr txBox="1"/>
          <p:nvPr/>
        </p:nvSpPr>
        <p:spPr>
          <a:xfrm>
            <a:off x="4623692" y="5372812"/>
            <a:ext cx="5348211" cy="677108"/>
          </a:xfrm>
          <a:prstGeom prst="rect">
            <a:avLst/>
          </a:prstGeom>
          <a:noFill/>
        </p:spPr>
        <p:txBody>
          <a:bodyPr wrap="square" rtlCol="0">
            <a:spAutoFit/>
          </a:bodyPr>
          <a:lstStyle/>
          <a:p>
            <a:r>
              <a:rPr lang="en-US" altLang="zh-CN" sz="2000" dirty="0">
                <a:effectLst/>
              </a:rPr>
              <a:t>M3508</a:t>
            </a:r>
            <a:r>
              <a:rPr lang="zh-CN" altLang="en-US" sz="2000" dirty="0">
                <a:effectLst/>
              </a:rPr>
              <a:t>电机控制参数</a:t>
            </a:r>
          </a:p>
          <a:p>
            <a:endParaRPr lang="zh-CN" altLang="en-US" dirty="0"/>
          </a:p>
        </p:txBody>
      </p:sp>
    </p:spTree>
    <p:custDataLst>
      <p:tags r:id="rId1"/>
    </p:custDataLst>
    <p:extLst>
      <p:ext uri="{BB962C8B-B14F-4D97-AF65-F5344CB8AC3E}">
        <p14:creationId xmlns:p14="http://schemas.microsoft.com/office/powerpoint/2010/main" val="2676222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197614" y="100217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4C8527F3-B709-4BBF-BAD8-0F4F05AB9A6B}"/>
              </a:ext>
            </a:extLst>
          </p:cNvPr>
          <p:cNvSpPr txBox="1"/>
          <p:nvPr/>
        </p:nvSpPr>
        <p:spPr>
          <a:xfrm>
            <a:off x="4623692" y="5372812"/>
            <a:ext cx="5348211" cy="984885"/>
          </a:xfrm>
          <a:prstGeom prst="rect">
            <a:avLst/>
          </a:prstGeom>
          <a:noFill/>
        </p:spPr>
        <p:txBody>
          <a:bodyPr wrap="square" rtlCol="0">
            <a:spAutoFit/>
          </a:bodyPr>
          <a:lstStyle/>
          <a:p>
            <a:r>
              <a:rPr lang="en-US" altLang="zh-CN" sz="2000" dirty="0">
                <a:effectLst/>
              </a:rPr>
              <a:t>M3508</a:t>
            </a:r>
            <a:r>
              <a:rPr lang="zh-CN" altLang="en-US" sz="2000" dirty="0">
                <a:effectLst/>
              </a:rPr>
              <a:t>反馈报文数据说明</a:t>
            </a:r>
          </a:p>
          <a:p>
            <a:endParaRPr lang="zh-CN" altLang="en-US" sz="2000" dirty="0">
              <a:effectLst/>
            </a:endParaRPr>
          </a:p>
          <a:p>
            <a:endParaRPr lang="zh-CN" altLang="en-US" dirty="0"/>
          </a:p>
        </p:txBody>
      </p:sp>
      <p:pic>
        <p:nvPicPr>
          <p:cNvPr id="3073" name="Picture 1">
            <a:extLst>
              <a:ext uri="{FF2B5EF4-FFF2-40B4-BE49-F238E27FC236}">
                <a16:creationId xmlns:a16="http://schemas.microsoft.com/office/drawing/2014/main" id="{BF130F10-9275-4151-B8A7-19F8853CC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015" y="948254"/>
            <a:ext cx="6700599" cy="237715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637784C6-DCC0-4746-8FE3-D6B7498F21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8660" y="3734149"/>
            <a:ext cx="7412815" cy="147263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9D5B61CA-4731-40FD-99B3-0E036C682C44}"/>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612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a:extLst>
              <a:ext uri="{FF2B5EF4-FFF2-40B4-BE49-F238E27FC236}">
                <a16:creationId xmlns:a16="http://schemas.microsoft.com/office/drawing/2014/main" id="{432C9FA0-C734-4B0B-B131-B979AC23ED03}"/>
              </a:ext>
            </a:extLst>
          </p:cNvPr>
          <p:cNvSpPr txBox="1"/>
          <p:nvPr/>
        </p:nvSpPr>
        <p:spPr>
          <a:xfrm>
            <a:off x="2574894" y="2165261"/>
            <a:ext cx="6731031" cy="5016758"/>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effectLst/>
              </a:rPr>
              <a:t>电机转子码盘值</a:t>
            </a:r>
            <a:r>
              <a:rPr lang="en-US" altLang="zh-CN" sz="3200" dirty="0">
                <a:effectLst/>
              </a:rPr>
              <a:t>-&gt;</a:t>
            </a:r>
            <a:r>
              <a:rPr lang="zh-CN" altLang="en-US" sz="3200" dirty="0">
                <a:effectLst/>
              </a:rPr>
              <a:t>电机转子角度</a:t>
            </a:r>
          </a:p>
          <a:p>
            <a:pPr marL="457200" indent="-457200">
              <a:buFont typeface="Arial" panose="020B0604020202020204" pitchFamily="34" charset="0"/>
              <a:buChar char="•"/>
            </a:pPr>
            <a:endParaRPr lang="en-US" altLang="zh-CN" sz="3200" dirty="0">
              <a:effectLst/>
            </a:endParaRPr>
          </a:p>
          <a:p>
            <a:pPr marL="457200" indent="-457200">
              <a:buFont typeface="Arial" panose="020B0604020202020204" pitchFamily="34" charset="0"/>
              <a:buChar char="•"/>
            </a:pPr>
            <a:r>
              <a:rPr lang="zh-CN" altLang="en-US" sz="3200" dirty="0">
                <a:effectLst/>
              </a:rPr>
              <a:t>电机转子速度</a:t>
            </a:r>
            <a:r>
              <a:rPr lang="en-US" altLang="zh-CN" sz="3200" dirty="0">
                <a:effectLst/>
              </a:rPr>
              <a:t>-&gt;</a:t>
            </a:r>
            <a:r>
              <a:rPr lang="zh-CN" altLang="en-US" sz="3200" dirty="0">
                <a:effectLst/>
              </a:rPr>
              <a:t>电机转子角速度</a:t>
            </a:r>
          </a:p>
          <a:p>
            <a:pPr marL="457200" indent="-457200">
              <a:buFont typeface="Arial" panose="020B0604020202020204" pitchFamily="34" charset="0"/>
              <a:buChar char="•"/>
            </a:pPr>
            <a:endParaRPr lang="en-US" altLang="zh-CN" sz="3200" dirty="0">
              <a:effectLst/>
            </a:endParaRPr>
          </a:p>
          <a:p>
            <a:pPr marL="457200" indent="-457200">
              <a:buFont typeface="Arial" panose="020B0604020202020204" pitchFamily="34" charset="0"/>
              <a:buChar char="•"/>
            </a:pPr>
            <a:r>
              <a:rPr lang="zh-CN" altLang="en-US" sz="3200" dirty="0">
                <a:effectLst/>
              </a:rPr>
              <a:t>电机转子电流</a:t>
            </a:r>
            <a:r>
              <a:rPr lang="en-US" altLang="zh-CN" sz="3200" dirty="0">
                <a:effectLst/>
              </a:rPr>
              <a:t>-&gt;</a:t>
            </a:r>
            <a:r>
              <a:rPr lang="zh-CN" altLang="en-US" sz="3200" dirty="0">
                <a:effectLst/>
              </a:rPr>
              <a:t>电机转子扭矩</a:t>
            </a:r>
          </a:p>
          <a:p>
            <a:pPr marL="457200" indent="-457200">
              <a:buFont typeface="Arial" panose="020B0604020202020204" pitchFamily="34" charset="0"/>
              <a:buChar char="•"/>
            </a:pPr>
            <a:endParaRPr lang="en-US" altLang="zh-CN" sz="3200" dirty="0"/>
          </a:p>
          <a:p>
            <a:pPr marL="457200" indent="-457200">
              <a:buFont typeface="Arial" panose="020B0604020202020204" pitchFamily="34" charset="0"/>
              <a:buChar char="•"/>
            </a:pPr>
            <a:r>
              <a:rPr lang="zh-CN" altLang="en-US" sz="3200" dirty="0">
                <a:effectLst/>
              </a:rPr>
              <a:t>电机转子扭矩</a:t>
            </a:r>
            <a:r>
              <a:rPr lang="en-US" altLang="zh-CN" sz="3200" dirty="0">
                <a:effectLst/>
              </a:rPr>
              <a:t>-&gt;</a:t>
            </a:r>
            <a:r>
              <a:rPr lang="zh-CN" altLang="en-US" sz="3200" dirty="0">
                <a:effectLst/>
              </a:rPr>
              <a:t>电机转子电流</a:t>
            </a:r>
          </a:p>
          <a:p>
            <a:pPr marL="457200" indent="-457200">
              <a:buFont typeface="Arial" panose="020B0604020202020204" pitchFamily="34" charset="0"/>
              <a:buChar char="•"/>
            </a:pPr>
            <a:endParaRPr lang="zh-CN" altLang="en-US" sz="3200" dirty="0">
              <a:effectLst/>
            </a:endParaRPr>
          </a:p>
          <a:p>
            <a:endParaRPr lang="zh-CN" altLang="en-US" sz="3200" dirty="0">
              <a:effectLst/>
            </a:endParaRPr>
          </a:p>
          <a:p>
            <a:pPr marL="457200" indent="-457200">
              <a:buFont typeface="Arial" panose="020B0604020202020204" pitchFamily="34" charset="0"/>
              <a:buChar char="•"/>
            </a:pPr>
            <a:endParaRPr lang="zh-CN" altLang="en-US" sz="3200" dirty="0">
              <a:latin typeface="造字工房明黑（非商用）常规体"/>
            </a:endParaRPr>
          </a:p>
        </p:txBody>
      </p:sp>
      <p:sp>
        <p:nvSpPr>
          <p:cNvPr id="16" name="文本框 15">
            <a:extLst>
              <a:ext uri="{FF2B5EF4-FFF2-40B4-BE49-F238E27FC236}">
                <a16:creationId xmlns:a16="http://schemas.microsoft.com/office/drawing/2014/main" id="{28CC88F5-1A18-4471-85D5-459DA4020C57}"/>
              </a:ext>
            </a:extLst>
          </p:cNvPr>
          <p:cNvSpPr txBox="1"/>
          <p:nvPr/>
        </p:nvSpPr>
        <p:spPr>
          <a:xfrm>
            <a:off x="3607688" y="1075359"/>
            <a:ext cx="5082921" cy="769441"/>
          </a:xfrm>
          <a:prstGeom prst="rect">
            <a:avLst/>
          </a:prstGeom>
          <a:noFill/>
        </p:spPr>
        <p:txBody>
          <a:bodyPr wrap="square" rtlCol="0">
            <a:spAutoFit/>
          </a:bodyPr>
          <a:lstStyle/>
          <a:p>
            <a:r>
              <a:rPr lang="zh-CN" altLang="en-US" sz="4400" b="1" dirty="0">
                <a:latin typeface="造字工房明黑（非商用）常规体"/>
              </a:rPr>
              <a:t>常用电机数据转换</a:t>
            </a:r>
            <a:endParaRPr lang="zh-CN" altLang="en-US" sz="4400" dirty="0">
              <a:latin typeface="造字工房明黑（非商用）常规体"/>
            </a:endParaRPr>
          </a:p>
        </p:txBody>
      </p:sp>
    </p:spTree>
    <p:custDataLst>
      <p:tags r:id="rId1"/>
    </p:custDataLst>
    <p:extLst>
      <p:ext uri="{BB962C8B-B14F-4D97-AF65-F5344CB8AC3E}">
        <p14:creationId xmlns:p14="http://schemas.microsoft.com/office/powerpoint/2010/main" val="3970108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44476" y="226950"/>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8F94531A-FD3D-442C-A007-3EE0086CA9DB}"/>
              </a:ext>
            </a:extLst>
          </p:cNvPr>
          <p:cNvSpPr txBox="1"/>
          <p:nvPr/>
        </p:nvSpPr>
        <p:spPr>
          <a:xfrm>
            <a:off x="1602449" y="1266750"/>
            <a:ext cx="9428136" cy="1754326"/>
          </a:xfrm>
          <a:prstGeom prst="rect">
            <a:avLst/>
          </a:prstGeom>
          <a:noFill/>
        </p:spPr>
        <p:txBody>
          <a:bodyPr wrap="square" rtlCol="0">
            <a:spAutoFit/>
          </a:bodyPr>
          <a:lstStyle/>
          <a:p>
            <a:r>
              <a:rPr lang="en-US" altLang="zh-CN" dirty="0"/>
              <a:t>        </a:t>
            </a:r>
            <a:r>
              <a:rPr lang="en-US" altLang="zh-CN" dirty="0">
                <a:effectLst/>
              </a:rPr>
              <a:t>M3508CAN</a:t>
            </a:r>
            <a:r>
              <a:rPr lang="zh-CN" altLang="en-US" dirty="0">
                <a:effectLst/>
              </a:rPr>
              <a:t>协议的电机转子码盘值以两个字节（</a:t>
            </a:r>
            <a:r>
              <a:rPr lang="en-US" altLang="zh-CN" dirty="0">
                <a:effectLst/>
              </a:rPr>
              <a:t>16</a:t>
            </a:r>
            <a:r>
              <a:rPr lang="zh-CN" altLang="en-US" dirty="0">
                <a:effectLst/>
              </a:rPr>
              <a:t>个</a:t>
            </a:r>
            <a:r>
              <a:rPr lang="en-US" altLang="zh-CN" dirty="0">
                <a:effectLst/>
              </a:rPr>
              <a:t>2</a:t>
            </a:r>
            <a:r>
              <a:rPr lang="zh-CN" altLang="en-US" dirty="0">
                <a:effectLst/>
              </a:rPr>
              <a:t>进制数）表示，即可代表十进制数</a:t>
            </a:r>
            <a:r>
              <a:rPr lang="en-US" altLang="zh-CN" dirty="0">
                <a:effectLst/>
              </a:rPr>
              <a:t>0~65535</a:t>
            </a:r>
            <a:r>
              <a:rPr lang="zh-CN" altLang="en-US" dirty="0">
                <a:effectLst/>
              </a:rPr>
              <a:t>。实际上只使用</a:t>
            </a:r>
            <a:r>
              <a:rPr lang="en-US" altLang="zh-CN" dirty="0">
                <a:effectLst/>
              </a:rPr>
              <a:t>0~8191</a:t>
            </a:r>
            <a:r>
              <a:rPr lang="zh-CN" altLang="en-US" dirty="0">
                <a:effectLst/>
              </a:rPr>
              <a:t>来表示</a:t>
            </a:r>
            <a:r>
              <a:rPr lang="en-US" altLang="zh-CN" dirty="0">
                <a:effectLst/>
              </a:rPr>
              <a:t>0~360°</a:t>
            </a:r>
            <a:r>
              <a:rPr lang="zh-CN" altLang="en-US" dirty="0">
                <a:effectLst/>
              </a:rPr>
              <a:t>的转角。也就是说，假设反馈报文的这两个字节为</a:t>
            </a:r>
            <a:r>
              <a:rPr lang="en-US" altLang="zh-CN" dirty="0">
                <a:effectLst/>
              </a:rPr>
              <a:t>0F FF</a:t>
            </a:r>
            <a:r>
              <a:rPr lang="zh-CN" altLang="en-US" dirty="0">
                <a:effectLst/>
              </a:rPr>
              <a:t>（对应十进制数</a:t>
            </a:r>
            <a:r>
              <a:rPr lang="en-US" altLang="zh-CN" dirty="0">
                <a:effectLst/>
              </a:rPr>
              <a:t>4095</a:t>
            </a:r>
            <a:r>
              <a:rPr lang="zh-CN" altLang="en-US" dirty="0">
                <a:effectLst/>
              </a:rPr>
              <a:t>），就代表电机转子转到了</a:t>
            </a:r>
            <a:r>
              <a:rPr lang="en-US" altLang="zh-CN" dirty="0">
                <a:effectLst/>
              </a:rPr>
              <a:t>180°</a:t>
            </a:r>
            <a:r>
              <a:rPr lang="zh-CN" altLang="en-US" dirty="0">
                <a:effectLst/>
              </a:rPr>
              <a:t>的位置。以弧度制表示转角，将</a:t>
            </a:r>
            <a:r>
              <a:rPr lang="en-US" altLang="zh-CN" dirty="0">
                <a:effectLst/>
              </a:rPr>
              <a:t>8091</a:t>
            </a:r>
            <a:r>
              <a:rPr lang="zh-CN" altLang="en-US" dirty="0">
                <a:effectLst/>
              </a:rPr>
              <a:t>线性转化为</a:t>
            </a:r>
            <a:r>
              <a:rPr lang="en-US" altLang="zh-CN" dirty="0">
                <a:effectLst/>
              </a:rPr>
              <a:t>2π</a:t>
            </a:r>
            <a:r>
              <a:rPr lang="zh-CN" altLang="en-US" dirty="0">
                <a:effectLst/>
              </a:rPr>
              <a:t>，即将反馈数据对应的十进制数乘上</a:t>
            </a:r>
            <a:r>
              <a:rPr lang="en-US" altLang="zh-CN" dirty="0">
                <a:effectLst/>
              </a:rPr>
              <a:t>2π/8191=0.0007669903</a:t>
            </a:r>
            <a:r>
              <a:rPr lang="zh-CN" altLang="en-US" dirty="0">
                <a:effectLst/>
              </a:rPr>
              <a:t>。我们将该数据记为</a:t>
            </a:r>
            <a:r>
              <a:rPr lang="en-US" altLang="zh-CN" dirty="0">
                <a:effectLst/>
              </a:rPr>
              <a:t>act2pos</a:t>
            </a:r>
            <a:r>
              <a:rPr lang="zh-CN" altLang="en-US" dirty="0">
                <a:effectLst/>
              </a:rPr>
              <a:t>。</a:t>
            </a:r>
          </a:p>
          <a:p>
            <a:endParaRPr lang="zh-CN" altLang="en-US" dirty="0"/>
          </a:p>
        </p:txBody>
      </p:sp>
      <p:pic>
        <p:nvPicPr>
          <p:cNvPr id="2052" name="Picture 4">
            <a:extLst>
              <a:ext uri="{FF2B5EF4-FFF2-40B4-BE49-F238E27FC236}">
                <a16:creationId xmlns:a16="http://schemas.microsoft.com/office/drawing/2014/main" id="{2E3F8EBC-7327-4770-81BF-1EC8A22BE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674" y="3132204"/>
            <a:ext cx="10095685" cy="291970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2F5FABF1-234C-41C6-B8BE-DA7F8A970A79}"/>
              </a:ext>
            </a:extLst>
          </p:cNvPr>
          <p:cNvSpPr/>
          <p:nvPr/>
        </p:nvSpPr>
        <p:spPr>
          <a:xfrm>
            <a:off x="3062948" y="3893621"/>
            <a:ext cx="2090077" cy="184567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5">
            <a:extLst>
              <a:ext uri="{FF2B5EF4-FFF2-40B4-BE49-F238E27FC236}">
                <a16:creationId xmlns:a16="http://schemas.microsoft.com/office/drawing/2014/main" id="{006F63F1-AD89-4FBD-847D-5D0FA78FB99F}"/>
              </a:ext>
            </a:extLst>
          </p:cNvPr>
          <p:cNvSpPr>
            <a:spLocks noChangeArrowheads="1"/>
          </p:cNvSpPr>
          <p:nvPr/>
        </p:nvSpPr>
        <p:spPr bwMode="auto">
          <a:xfrm>
            <a:off x="-277502" y="-1666792"/>
            <a:ext cx="10341267" cy="10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232499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44476" y="226950"/>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8F94531A-FD3D-442C-A007-3EE0086CA9DB}"/>
              </a:ext>
            </a:extLst>
          </p:cNvPr>
          <p:cNvSpPr txBox="1"/>
          <p:nvPr/>
        </p:nvSpPr>
        <p:spPr>
          <a:xfrm>
            <a:off x="1602449" y="1266750"/>
            <a:ext cx="9428136" cy="1200329"/>
          </a:xfrm>
          <a:prstGeom prst="rect">
            <a:avLst/>
          </a:prstGeom>
          <a:noFill/>
        </p:spPr>
        <p:txBody>
          <a:bodyPr wrap="square" rtlCol="0">
            <a:spAutoFit/>
          </a:bodyPr>
          <a:lstStyle/>
          <a:p>
            <a:r>
              <a:rPr lang="en-US" altLang="zh-CN" dirty="0"/>
              <a:t>        </a:t>
            </a:r>
            <a:r>
              <a:rPr lang="en-US" altLang="zh-CN" dirty="0">
                <a:effectLst/>
              </a:rPr>
              <a:t>M3508CAN</a:t>
            </a:r>
            <a:r>
              <a:rPr lang="zh-CN" altLang="en-US" dirty="0">
                <a:effectLst/>
              </a:rPr>
              <a:t>协议的电机转子速度值以两个字节（</a:t>
            </a:r>
            <a:r>
              <a:rPr lang="en-US" altLang="zh-CN" dirty="0">
                <a:effectLst/>
              </a:rPr>
              <a:t>16</a:t>
            </a:r>
            <a:r>
              <a:rPr lang="zh-CN" altLang="en-US" dirty="0">
                <a:effectLst/>
              </a:rPr>
              <a:t>个</a:t>
            </a:r>
            <a:r>
              <a:rPr lang="en-US" altLang="zh-CN" dirty="0">
                <a:effectLst/>
              </a:rPr>
              <a:t>2</a:t>
            </a:r>
            <a:r>
              <a:rPr lang="zh-CN" altLang="en-US" dirty="0">
                <a:effectLst/>
              </a:rPr>
              <a:t>进制数）表示，单位为</a:t>
            </a:r>
            <a:r>
              <a:rPr lang="en-US" altLang="zh-CN" dirty="0">
                <a:effectLst/>
              </a:rPr>
              <a:t>rpm(</a:t>
            </a:r>
            <a:r>
              <a:rPr lang="zh-CN" altLang="en-US" dirty="0">
                <a:effectLst/>
              </a:rPr>
              <a:t>转每分</a:t>
            </a:r>
            <a:r>
              <a:rPr lang="en-US" altLang="zh-CN" dirty="0">
                <a:effectLst/>
              </a:rPr>
              <a:t>)</a:t>
            </a:r>
            <a:r>
              <a:rPr lang="zh-CN" altLang="en-US" dirty="0">
                <a:effectLst/>
              </a:rPr>
              <a:t>。将单位化为国际单位</a:t>
            </a:r>
            <a:r>
              <a:rPr lang="en-US" altLang="zh-CN" dirty="0">
                <a:effectLst/>
              </a:rPr>
              <a:t>rad/s</a:t>
            </a:r>
            <a:r>
              <a:rPr lang="zh-CN" altLang="en-US" dirty="0">
                <a:effectLst/>
              </a:rPr>
              <a:t>，即将反馈数据对应的十进制数乘上</a:t>
            </a:r>
            <a:r>
              <a:rPr lang="en-US" altLang="zh-CN" dirty="0">
                <a:effectLst/>
              </a:rPr>
              <a:t>2π/60=0.104719755117.</a:t>
            </a:r>
            <a:r>
              <a:rPr lang="zh-CN" altLang="en-US" dirty="0">
                <a:effectLst/>
              </a:rPr>
              <a:t>我们将该数据记为</a:t>
            </a:r>
            <a:r>
              <a:rPr lang="en-US" altLang="zh-CN" dirty="0">
                <a:effectLst/>
              </a:rPr>
              <a:t>act2vel</a:t>
            </a:r>
            <a:r>
              <a:rPr lang="zh-CN" altLang="en-US" dirty="0">
                <a:effectLst/>
              </a:rPr>
              <a:t>。</a:t>
            </a:r>
          </a:p>
          <a:p>
            <a:endParaRPr lang="zh-CN" altLang="en-US" dirty="0"/>
          </a:p>
        </p:txBody>
      </p:sp>
      <p:pic>
        <p:nvPicPr>
          <p:cNvPr id="2052" name="Picture 4">
            <a:extLst>
              <a:ext uri="{FF2B5EF4-FFF2-40B4-BE49-F238E27FC236}">
                <a16:creationId xmlns:a16="http://schemas.microsoft.com/office/drawing/2014/main" id="{2E3F8EBC-7327-4770-81BF-1EC8A22BE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674" y="3132204"/>
            <a:ext cx="10095685" cy="291970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2F5FABF1-234C-41C6-B8BE-DA7F8A970A79}"/>
              </a:ext>
            </a:extLst>
          </p:cNvPr>
          <p:cNvSpPr/>
          <p:nvPr/>
        </p:nvSpPr>
        <p:spPr>
          <a:xfrm>
            <a:off x="5050961" y="3893620"/>
            <a:ext cx="2016589" cy="184567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5">
            <a:extLst>
              <a:ext uri="{FF2B5EF4-FFF2-40B4-BE49-F238E27FC236}">
                <a16:creationId xmlns:a16="http://schemas.microsoft.com/office/drawing/2014/main" id="{006F63F1-AD89-4FBD-847D-5D0FA78FB99F}"/>
              </a:ext>
            </a:extLst>
          </p:cNvPr>
          <p:cNvSpPr>
            <a:spLocks noChangeArrowheads="1"/>
          </p:cNvSpPr>
          <p:nvPr/>
        </p:nvSpPr>
        <p:spPr bwMode="auto">
          <a:xfrm>
            <a:off x="-277502" y="-1666792"/>
            <a:ext cx="10341267" cy="10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323221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44476" y="226950"/>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8F94531A-FD3D-442C-A007-3EE0086CA9DB}"/>
              </a:ext>
            </a:extLst>
          </p:cNvPr>
          <p:cNvSpPr txBox="1"/>
          <p:nvPr/>
        </p:nvSpPr>
        <p:spPr>
          <a:xfrm>
            <a:off x="1602448" y="980376"/>
            <a:ext cx="9428136" cy="2308324"/>
          </a:xfrm>
          <a:prstGeom prst="rect">
            <a:avLst/>
          </a:prstGeom>
          <a:noFill/>
        </p:spPr>
        <p:txBody>
          <a:bodyPr wrap="square" rtlCol="0">
            <a:spAutoFit/>
          </a:bodyPr>
          <a:lstStyle/>
          <a:p>
            <a:r>
              <a:rPr lang="en-US" altLang="zh-CN" dirty="0"/>
              <a:t>        </a:t>
            </a:r>
            <a:r>
              <a:rPr lang="en-US" altLang="zh-CN" dirty="0">
                <a:effectLst/>
              </a:rPr>
              <a:t>M3508CAN</a:t>
            </a:r>
            <a:r>
              <a:rPr lang="zh-CN" altLang="en-US" dirty="0">
                <a:effectLst/>
              </a:rPr>
              <a:t>协议的电机转子电流值以两个字节（</a:t>
            </a:r>
            <a:r>
              <a:rPr lang="en-US" altLang="zh-CN" dirty="0">
                <a:effectLst/>
              </a:rPr>
              <a:t>16</a:t>
            </a:r>
            <a:r>
              <a:rPr lang="zh-CN" altLang="en-US" dirty="0">
                <a:effectLst/>
              </a:rPr>
              <a:t>个</a:t>
            </a:r>
            <a:r>
              <a:rPr lang="en-US" altLang="zh-CN" dirty="0">
                <a:effectLst/>
              </a:rPr>
              <a:t>2</a:t>
            </a:r>
            <a:r>
              <a:rPr lang="zh-CN" altLang="en-US" dirty="0">
                <a:effectLst/>
              </a:rPr>
              <a:t>进制数）表示，实际上只使用</a:t>
            </a:r>
            <a:r>
              <a:rPr lang="en-US" altLang="zh-CN" dirty="0">
                <a:effectLst/>
              </a:rPr>
              <a:t>-16384~16384</a:t>
            </a:r>
            <a:r>
              <a:rPr lang="zh-CN" altLang="en-US" dirty="0">
                <a:effectLst/>
              </a:rPr>
              <a:t>来表示</a:t>
            </a:r>
            <a:r>
              <a:rPr lang="en-US" altLang="zh-CN" dirty="0">
                <a:effectLst/>
              </a:rPr>
              <a:t>-20A~20A</a:t>
            </a:r>
            <a:r>
              <a:rPr lang="zh-CN" altLang="en-US" dirty="0">
                <a:effectLst/>
              </a:rPr>
              <a:t>的电流。照之前的思路，我们可以先把反馈数据对应的十进制数乘上</a:t>
            </a:r>
            <a:r>
              <a:rPr lang="en-US" altLang="zh-CN" dirty="0">
                <a:effectLst/>
              </a:rPr>
              <a:t>20/16384</a:t>
            </a:r>
            <a:r>
              <a:rPr lang="zh-CN" altLang="en-US" dirty="0">
                <a:effectLst/>
              </a:rPr>
              <a:t>得到以</a:t>
            </a:r>
            <a:r>
              <a:rPr lang="en-US" altLang="zh-CN" dirty="0">
                <a:effectLst/>
              </a:rPr>
              <a:t>A</a:t>
            </a:r>
            <a:r>
              <a:rPr lang="zh-CN" altLang="en-US" dirty="0">
                <a:effectLst/>
              </a:rPr>
              <a:t>为单位的电流值，再乘上</a:t>
            </a:r>
            <a:r>
              <a:rPr lang="en-US" altLang="zh-CN" dirty="0">
                <a:effectLst/>
              </a:rPr>
              <a:t>0.3</a:t>
            </a:r>
            <a:r>
              <a:rPr lang="zh-CN" altLang="en-US" dirty="0">
                <a:effectLst/>
              </a:rPr>
              <a:t>得到以</a:t>
            </a:r>
            <a:r>
              <a:rPr lang="en-US" altLang="zh-CN" dirty="0" err="1">
                <a:effectLst/>
              </a:rPr>
              <a:t>N·m</a:t>
            </a:r>
            <a:r>
              <a:rPr lang="zh-CN" altLang="en-US" dirty="0">
                <a:effectLst/>
              </a:rPr>
              <a:t>为单位的扭矩。但需要注意的是，</a:t>
            </a:r>
            <a:r>
              <a:rPr lang="en-US" altLang="zh-CN" dirty="0">
                <a:effectLst/>
              </a:rPr>
              <a:t>RM3508</a:t>
            </a:r>
            <a:r>
              <a:rPr lang="zh-CN" altLang="en-US" dirty="0">
                <a:effectLst/>
              </a:rPr>
              <a:t>电机参数中的转矩常数指的是电机输出轴扭矩和转子控制电流之比，而我们需要的到的是转子扭矩。因此，上述系数还需要由输出轴扭矩转化为转子扭矩，即在原参数上除以</a:t>
            </a:r>
            <a:r>
              <a:rPr lang="en-US" altLang="zh-CN" dirty="0">
                <a:effectLst/>
              </a:rPr>
              <a:t>RM3508</a:t>
            </a:r>
            <a:r>
              <a:rPr lang="zh-CN" altLang="en-US" dirty="0">
                <a:effectLst/>
              </a:rPr>
              <a:t>的减速比</a:t>
            </a:r>
            <a:r>
              <a:rPr lang="en-US" altLang="zh-CN" dirty="0">
                <a:effectLst/>
              </a:rPr>
              <a:t>19.2032</a:t>
            </a:r>
            <a:r>
              <a:rPr lang="zh-CN" altLang="en-US" dirty="0">
                <a:effectLst/>
              </a:rPr>
              <a:t>。最终记该参数为</a:t>
            </a:r>
            <a:r>
              <a:rPr lang="en-US" altLang="zh-CN" dirty="0">
                <a:effectLst/>
              </a:rPr>
              <a:t>act2eff=20/16384*0.3/19.20320855615=1.90702994e-5</a:t>
            </a:r>
            <a:r>
              <a:rPr lang="zh-CN" altLang="en-US" dirty="0">
                <a:effectLst/>
              </a:rPr>
              <a:t>。</a:t>
            </a:r>
          </a:p>
          <a:p>
            <a:endParaRPr lang="zh-CN" altLang="en-US" dirty="0"/>
          </a:p>
        </p:txBody>
      </p:sp>
      <p:pic>
        <p:nvPicPr>
          <p:cNvPr id="2052" name="Picture 4">
            <a:extLst>
              <a:ext uri="{FF2B5EF4-FFF2-40B4-BE49-F238E27FC236}">
                <a16:creationId xmlns:a16="http://schemas.microsoft.com/office/drawing/2014/main" id="{2E3F8EBC-7327-4770-81BF-1EC8A22BE3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674" y="3132204"/>
            <a:ext cx="10095685" cy="291970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2F5FABF1-234C-41C6-B8BE-DA7F8A970A79}"/>
              </a:ext>
            </a:extLst>
          </p:cNvPr>
          <p:cNvSpPr/>
          <p:nvPr/>
        </p:nvSpPr>
        <p:spPr>
          <a:xfrm>
            <a:off x="6994062" y="3847901"/>
            <a:ext cx="2007064" cy="184567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5">
            <a:extLst>
              <a:ext uri="{FF2B5EF4-FFF2-40B4-BE49-F238E27FC236}">
                <a16:creationId xmlns:a16="http://schemas.microsoft.com/office/drawing/2014/main" id="{006F63F1-AD89-4FBD-847D-5D0FA78FB99F}"/>
              </a:ext>
            </a:extLst>
          </p:cNvPr>
          <p:cNvSpPr>
            <a:spLocks noChangeArrowheads="1"/>
          </p:cNvSpPr>
          <p:nvPr/>
        </p:nvSpPr>
        <p:spPr bwMode="auto">
          <a:xfrm>
            <a:off x="-277502" y="-1666792"/>
            <a:ext cx="10341267" cy="10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custDataLst>
      <p:tags r:id="rId1"/>
    </p:custDataLst>
    <p:extLst>
      <p:ext uri="{BB962C8B-B14F-4D97-AF65-F5344CB8AC3E}">
        <p14:creationId xmlns:p14="http://schemas.microsoft.com/office/powerpoint/2010/main" val="821277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DFE31A1D-40A6-4565-8330-435067AB3C05}"/>
              </a:ext>
            </a:extLst>
          </p:cNvPr>
          <p:cNvSpPr>
            <a:spLocks noChangeArrowheads="1"/>
          </p:cNvSpPr>
          <p:nvPr/>
        </p:nvSpPr>
        <p:spPr bwMode="auto">
          <a:xfrm flipV="1">
            <a:off x="397547" y="2230211"/>
            <a:ext cx="9727471" cy="165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44476" y="226950"/>
            <a:ext cx="4527612" cy="584775"/>
          </a:xfrm>
          <a:prstGeom prst="rect">
            <a:avLst/>
          </a:prstGeom>
          <a:noFill/>
        </p:spPr>
        <p:txBody>
          <a:bodyPr wrap="square" rtlCol="0">
            <a:spAutoFit/>
          </a:bodyPr>
          <a:lstStyle/>
          <a:p>
            <a:r>
              <a:rPr lang="zh-CN" altLang="en-US" sz="3200" b="1" dirty="0">
                <a:effectLst/>
              </a:rPr>
              <a:t>电机</a:t>
            </a:r>
            <a:r>
              <a:rPr lang="zh-CN" altLang="en-US" sz="3200" b="1" dirty="0"/>
              <a:t>参数</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9">
            <a:extLst>
              <a:ext uri="{FF2B5EF4-FFF2-40B4-BE49-F238E27FC236}">
                <a16:creationId xmlns:a16="http://schemas.microsoft.com/office/drawing/2014/main" id="{6D82B51A-904A-4124-A81F-5FBB6D2530C8}"/>
              </a:ext>
            </a:extLst>
          </p:cNvPr>
          <p:cNvSpPr>
            <a:spLocks noChangeArrowheads="1"/>
          </p:cNvSpPr>
          <p:nvPr/>
        </p:nvSpPr>
        <p:spPr bwMode="auto">
          <a:xfrm>
            <a:off x="552242" y="5372812"/>
            <a:ext cx="130512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4">
            <a:extLst>
              <a:ext uri="{FF2B5EF4-FFF2-40B4-BE49-F238E27FC236}">
                <a16:creationId xmlns:a16="http://schemas.microsoft.com/office/drawing/2014/main" id="{CC61EB22-0A21-46AF-B352-2B355E9817BB}"/>
              </a:ext>
            </a:extLst>
          </p:cNvPr>
          <p:cNvSpPr>
            <a:spLocks noChangeArrowheads="1"/>
          </p:cNvSpPr>
          <p:nvPr/>
        </p:nvSpPr>
        <p:spPr bwMode="auto">
          <a:xfrm>
            <a:off x="3209925" y="9058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a:extLst>
              <a:ext uri="{FF2B5EF4-FFF2-40B4-BE49-F238E27FC236}">
                <a16:creationId xmlns:a16="http://schemas.microsoft.com/office/drawing/2014/main" id="{8F94531A-FD3D-442C-A007-3EE0086CA9DB}"/>
              </a:ext>
            </a:extLst>
          </p:cNvPr>
          <p:cNvSpPr txBox="1"/>
          <p:nvPr/>
        </p:nvSpPr>
        <p:spPr>
          <a:xfrm>
            <a:off x="1602449" y="1266750"/>
            <a:ext cx="9428136" cy="1754326"/>
          </a:xfrm>
          <a:prstGeom prst="rect">
            <a:avLst/>
          </a:prstGeom>
          <a:noFill/>
        </p:spPr>
        <p:txBody>
          <a:bodyPr wrap="square" rtlCol="0">
            <a:spAutoFit/>
          </a:bodyPr>
          <a:lstStyle/>
          <a:p>
            <a:r>
              <a:rPr lang="zh-CN" altLang="en-US" dirty="0">
                <a:effectLst/>
              </a:rPr>
              <a:t>        前面三个转换过程都是在读取电机参数的时候将电机协议返回的数值转化为以国际单位制计量的便于理解的值，而在控制电机的时候我们需要反过来，将我们需要控制电机旋转的命令（同样以国际单位制计量）转化为电机协议中的电流值。可想而知，读写两个过程中的参数转换呈现对偶的关系，那么这些对应的转换参数肯定成倒数关系。由电机转子转矩转化为电机转子电流的参数记为</a:t>
            </a:r>
            <a:r>
              <a:rPr lang="en-US" altLang="zh-CN" dirty="0">
                <a:effectLst/>
              </a:rPr>
              <a:t>eff2act=1/act2eff=52437.561519</a:t>
            </a:r>
            <a:r>
              <a:rPr lang="zh-CN" altLang="en-US" dirty="0">
                <a:effectLst/>
              </a:rPr>
              <a:t>。</a:t>
            </a:r>
          </a:p>
          <a:p>
            <a:endParaRPr lang="zh-CN" altLang="en-US" dirty="0"/>
          </a:p>
        </p:txBody>
      </p:sp>
      <p:sp>
        <p:nvSpPr>
          <p:cNvPr id="13" name="Rectangle 5">
            <a:extLst>
              <a:ext uri="{FF2B5EF4-FFF2-40B4-BE49-F238E27FC236}">
                <a16:creationId xmlns:a16="http://schemas.microsoft.com/office/drawing/2014/main" id="{006F63F1-AD89-4FBD-847D-5D0FA78FB99F}"/>
              </a:ext>
            </a:extLst>
          </p:cNvPr>
          <p:cNvSpPr>
            <a:spLocks noChangeArrowheads="1"/>
          </p:cNvSpPr>
          <p:nvPr/>
        </p:nvSpPr>
        <p:spPr bwMode="auto">
          <a:xfrm>
            <a:off x="-277502" y="-1666792"/>
            <a:ext cx="10341267" cy="109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5" name="Picture 3">
            <a:extLst>
              <a:ext uri="{FF2B5EF4-FFF2-40B4-BE49-F238E27FC236}">
                <a16:creationId xmlns:a16="http://schemas.microsoft.com/office/drawing/2014/main" id="{C3177700-98EE-43DD-BEB4-53ED0CB01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862" y="3192510"/>
            <a:ext cx="10080275" cy="275967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a:extLst>
              <a:ext uri="{FF2B5EF4-FFF2-40B4-BE49-F238E27FC236}">
                <a16:creationId xmlns:a16="http://schemas.microsoft.com/office/drawing/2014/main" id="{0B18D12E-CB0F-4F1D-BF08-7837F76509F6}"/>
              </a:ext>
            </a:extLst>
          </p:cNvPr>
          <p:cNvSpPr>
            <a:spLocks noChangeArrowheads="1"/>
          </p:cNvSpPr>
          <p:nvPr/>
        </p:nvSpPr>
        <p:spPr bwMode="auto">
          <a:xfrm flipV="1">
            <a:off x="891675" y="-1508515"/>
            <a:ext cx="9073665" cy="151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矩形 14">
            <a:extLst>
              <a:ext uri="{FF2B5EF4-FFF2-40B4-BE49-F238E27FC236}">
                <a16:creationId xmlns:a16="http://schemas.microsoft.com/office/drawing/2014/main" id="{2F5FABF1-234C-41C6-B8BE-DA7F8A970A79}"/>
              </a:ext>
            </a:extLst>
          </p:cNvPr>
          <p:cNvSpPr/>
          <p:nvPr/>
        </p:nvSpPr>
        <p:spPr>
          <a:xfrm>
            <a:off x="2886067" y="3787595"/>
            <a:ext cx="2007064" cy="184567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701249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3985003" y="2802255"/>
            <a:ext cx="4031873" cy="923330"/>
          </a:xfrm>
          <a:prstGeom prst="rect">
            <a:avLst/>
          </a:prstGeom>
          <a:noFill/>
        </p:spPr>
        <p:txBody>
          <a:bodyPr wrap="none" lIns="91440" tIns="45720" rIns="91440" bIns="45720">
            <a:spAutoFit/>
          </a:bodyPr>
          <a:lstStyle/>
          <a:p>
            <a:r>
              <a:rPr lang="en-US" altLang="zh-CN" sz="5400" b="1" dirty="0">
                <a:effectLst/>
              </a:rPr>
              <a:t>1</a:t>
            </a:r>
            <a:r>
              <a:rPr lang="zh-CN" altLang="en-US" sz="5400" b="1" dirty="0">
                <a:effectLst/>
              </a:rPr>
              <a:t>、电机简介</a:t>
            </a:r>
          </a:p>
        </p:txBody>
      </p:sp>
    </p:spTree>
    <p:custDataLst>
      <p:tags r:id="rId1"/>
    </p:custDataLst>
    <p:extLst>
      <p:ext uri="{BB962C8B-B14F-4D97-AF65-F5344CB8AC3E}">
        <p14:creationId xmlns:p14="http://schemas.microsoft.com/office/powerpoint/2010/main" val="3491014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作业安排</a:t>
            </a:r>
            <a:endParaRPr lang="zh-CN" altLang="en-US" sz="3200" dirty="0">
              <a:latin typeface="造字工房明黑（非商用）常规体"/>
            </a:endParaRPr>
          </a:p>
        </p:txBody>
      </p:sp>
      <p:sp>
        <p:nvSpPr>
          <p:cNvPr id="6" name="Rectangle 2">
            <a:extLst>
              <a:ext uri="{FF2B5EF4-FFF2-40B4-BE49-F238E27FC236}">
                <a16:creationId xmlns:a16="http://schemas.microsoft.com/office/drawing/2014/main" id="{F00A03F7-5888-41B7-8F3F-32D3E3024729}"/>
              </a:ext>
            </a:extLst>
          </p:cNvPr>
          <p:cNvSpPr>
            <a:spLocks noChangeArrowheads="1"/>
          </p:cNvSpPr>
          <p:nvPr/>
        </p:nvSpPr>
        <p:spPr bwMode="auto">
          <a:xfrm>
            <a:off x="2251174" y="3467193"/>
            <a:ext cx="1080305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Rectangle 2">
            <a:extLst>
              <a:ext uri="{FF2B5EF4-FFF2-40B4-BE49-F238E27FC236}">
                <a16:creationId xmlns:a16="http://schemas.microsoft.com/office/drawing/2014/main" id="{CA34CA02-C661-4864-8F0B-32EB00B5FFE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a:extLst>
              <a:ext uri="{FF2B5EF4-FFF2-40B4-BE49-F238E27FC236}">
                <a16:creationId xmlns:a16="http://schemas.microsoft.com/office/drawing/2014/main" id="{A86A2119-9074-430D-ACB9-D7C803CE07B4}"/>
              </a:ext>
            </a:extLst>
          </p:cNvPr>
          <p:cNvSpPr txBox="1"/>
          <p:nvPr/>
        </p:nvSpPr>
        <p:spPr>
          <a:xfrm>
            <a:off x="1621499" y="1784782"/>
            <a:ext cx="9428136" cy="295465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effectLst/>
              </a:rPr>
              <a:t>回顾上课所讲的使用</a:t>
            </a:r>
            <a:r>
              <a:rPr lang="en-US" altLang="zh-CN" sz="2400" dirty="0">
                <a:effectLst/>
              </a:rPr>
              <a:t>CAN</a:t>
            </a:r>
            <a:r>
              <a:rPr lang="zh-CN" altLang="en-US" sz="2400" dirty="0">
                <a:effectLst/>
              </a:rPr>
              <a:t>通信控制电机的方式</a:t>
            </a:r>
            <a:endParaRPr lang="en-US" altLang="zh-CN" sz="2400" dirty="0">
              <a:effectLst/>
            </a:endParaRPr>
          </a:p>
          <a:p>
            <a:pPr marL="285750" indent="-285750">
              <a:buFont typeface="Arial" panose="020B0604020202020204" pitchFamily="34" charset="0"/>
              <a:buChar char="•"/>
            </a:pPr>
            <a:endParaRPr lang="en-US" altLang="zh-CN" sz="2400" dirty="0">
              <a:effectLst/>
            </a:endParaRPr>
          </a:p>
          <a:p>
            <a:pPr marL="285750" indent="-285750">
              <a:buFont typeface="Arial" panose="020B0604020202020204" pitchFamily="34" charset="0"/>
              <a:buChar char="•"/>
            </a:pPr>
            <a:r>
              <a:rPr lang="zh-CN" altLang="en-US" sz="2400" dirty="0">
                <a:effectLst/>
              </a:rPr>
              <a:t>熟悉</a:t>
            </a:r>
            <a:r>
              <a:rPr lang="en-US" altLang="zh-CN" sz="2400" dirty="0">
                <a:effectLst/>
              </a:rPr>
              <a:t>CAN</a:t>
            </a:r>
            <a:r>
              <a:rPr lang="zh-CN" altLang="en-US" sz="2400" dirty="0">
                <a:effectLst/>
              </a:rPr>
              <a:t>通信的读写方式</a:t>
            </a:r>
            <a:endParaRPr lang="en-US" altLang="zh-CN" sz="2400" dirty="0">
              <a:effectLst/>
            </a:endParaRPr>
          </a:p>
          <a:p>
            <a:pPr marL="285750" indent="-285750">
              <a:buFont typeface="Arial" panose="020B0604020202020204" pitchFamily="34" charset="0"/>
              <a:buChar char="•"/>
            </a:pPr>
            <a:endParaRPr lang="en-US" altLang="zh-CN" sz="2400" dirty="0">
              <a:effectLst/>
            </a:endParaRPr>
          </a:p>
          <a:p>
            <a:pPr marL="285750" indent="-285750">
              <a:buFont typeface="Arial" panose="020B0604020202020204" pitchFamily="34" charset="0"/>
              <a:buChar char="•"/>
            </a:pPr>
            <a:r>
              <a:rPr lang="zh-CN" altLang="en-US" sz="2400" dirty="0"/>
              <a:t>运行程序，可以尝试修改部分代码查看修改后的效果</a:t>
            </a:r>
            <a:endParaRPr lang="en-US" altLang="zh-CN" sz="2400" dirty="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zh-CN" altLang="en-US" sz="2400" dirty="0">
                <a:effectLst/>
              </a:rPr>
              <a:t>阅读电机及电调手册</a:t>
            </a:r>
            <a:endParaRPr lang="en-US" altLang="zh-CN" sz="2400" dirty="0">
              <a:effectLst/>
            </a:endParaRPr>
          </a:p>
          <a:p>
            <a:pPr marL="285750" indent="-285750">
              <a:buFont typeface="Arial" panose="020B0604020202020204" pitchFamily="34" charset="0"/>
              <a:buChar char="•"/>
            </a:pPr>
            <a:endParaRPr lang="zh-CN" altLang="en-US" dirty="0"/>
          </a:p>
        </p:txBody>
      </p:sp>
    </p:spTree>
    <p:custDataLst>
      <p:tags r:id="rId1"/>
    </p:custDataLst>
    <p:extLst>
      <p:ext uri="{BB962C8B-B14F-4D97-AF65-F5344CB8AC3E}">
        <p14:creationId xmlns:p14="http://schemas.microsoft.com/office/powerpoint/2010/main" val="269378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pic>
        <p:nvPicPr>
          <p:cNvPr id="8" name="图片 7">
            <a:extLst>
              <a:ext uri="{FF2B5EF4-FFF2-40B4-BE49-F238E27FC236}">
                <a16:creationId xmlns:a16="http://schemas.microsoft.com/office/drawing/2014/main" id="{6738A8A6-6E37-4A09-AB91-5C1FE22A097E}"/>
              </a:ext>
            </a:extLst>
          </p:cNvPr>
          <p:cNvPicPr>
            <a:picLocks noChangeAspect="1"/>
          </p:cNvPicPr>
          <p:nvPr/>
        </p:nvPicPr>
        <p:blipFill>
          <a:blip r:embed="rId5"/>
          <a:stretch>
            <a:fillRect/>
          </a:stretch>
        </p:blipFill>
        <p:spPr>
          <a:xfrm>
            <a:off x="3118154" y="821159"/>
            <a:ext cx="6108398" cy="4964595"/>
          </a:xfrm>
          <a:prstGeom prst="rect">
            <a:avLst/>
          </a:prstGeom>
        </p:spPr>
      </p:pic>
      <p:sp>
        <p:nvSpPr>
          <p:cNvPr id="11" name="文本框 10">
            <a:extLst>
              <a:ext uri="{FF2B5EF4-FFF2-40B4-BE49-F238E27FC236}">
                <a16:creationId xmlns:a16="http://schemas.microsoft.com/office/drawing/2014/main" id="{7520873C-818F-4B2E-A0A7-1A491409B896}"/>
              </a:ext>
            </a:extLst>
          </p:cNvPr>
          <p:cNvSpPr txBox="1"/>
          <p:nvPr/>
        </p:nvSpPr>
        <p:spPr>
          <a:xfrm>
            <a:off x="5440681" y="5869876"/>
            <a:ext cx="1541144" cy="369332"/>
          </a:xfrm>
          <a:prstGeom prst="rect">
            <a:avLst/>
          </a:prstGeom>
          <a:noFill/>
        </p:spPr>
        <p:txBody>
          <a:bodyPr wrap="square">
            <a:spAutoFit/>
          </a:bodyPr>
          <a:lstStyle/>
          <a:p>
            <a:r>
              <a:rPr lang="en-US" altLang="zh-CN" dirty="0"/>
              <a:t>M3508</a:t>
            </a:r>
            <a:r>
              <a:rPr lang="zh-CN" altLang="en-US" dirty="0"/>
              <a:t>电机</a:t>
            </a:r>
          </a:p>
        </p:txBody>
      </p:sp>
      <p:sp>
        <p:nvSpPr>
          <p:cNvPr id="12" name="文本框 11">
            <a:extLst>
              <a:ext uri="{FF2B5EF4-FFF2-40B4-BE49-F238E27FC236}">
                <a16:creationId xmlns:a16="http://schemas.microsoft.com/office/drawing/2014/main" id="{991F0921-D96E-468B-9B5C-83EA1F28D6A8}"/>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电机简介</a:t>
            </a:r>
            <a:endParaRPr lang="zh-CN" altLang="en-US" sz="3200" dirty="0">
              <a:latin typeface="造字工房明黑（非商用）常规体"/>
            </a:endParaRPr>
          </a:p>
        </p:txBody>
      </p:sp>
    </p:spTree>
    <p:custDataLst>
      <p:tags r:id="rId1"/>
    </p:custDataLst>
    <p:extLst>
      <p:ext uri="{BB962C8B-B14F-4D97-AF65-F5344CB8AC3E}">
        <p14:creationId xmlns:p14="http://schemas.microsoft.com/office/powerpoint/2010/main" val="105036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CDA88B0E-F6C1-4130-8626-C57797AEFB82}"/>
              </a:ext>
            </a:extLst>
          </p:cNvPr>
          <p:cNvSpPr txBox="1"/>
          <p:nvPr/>
        </p:nvSpPr>
        <p:spPr>
          <a:xfrm>
            <a:off x="3622613" y="1675825"/>
            <a:ext cx="4527612" cy="769441"/>
          </a:xfrm>
          <a:prstGeom prst="rect">
            <a:avLst/>
          </a:prstGeom>
          <a:noFill/>
        </p:spPr>
        <p:txBody>
          <a:bodyPr wrap="square" rtlCol="0">
            <a:spAutoFit/>
          </a:bodyPr>
          <a:lstStyle/>
          <a:p>
            <a:r>
              <a:rPr lang="zh-CN" altLang="en-US" sz="4400" b="1" dirty="0">
                <a:effectLst/>
              </a:rPr>
              <a:t>控制电机的要求</a:t>
            </a:r>
            <a:endParaRPr lang="zh-CN" altLang="en-US" sz="4400" dirty="0">
              <a:latin typeface="造字工房明黑（非商用）常规体"/>
            </a:endParaRPr>
          </a:p>
        </p:txBody>
      </p:sp>
      <p:sp>
        <p:nvSpPr>
          <p:cNvPr id="9" name="文本框 8">
            <a:extLst>
              <a:ext uri="{FF2B5EF4-FFF2-40B4-BE49-F238E27FC236}">
                <a16:creationId xmlns:a16="http://schemas.microsoft.com/office/drawing/2014/main" id="{6A4EAE1B-423B-4D37-AAE9-0E2EA288006A}"/>
              </a:ext>
            </a:extLst>
          </p:cNvPr>
          <p:cNvSpPr txBox="1"/>
          <p:nvPr/>
        </p:nvSpPr>
        <p:spPr>
          <a:xfrm>
            <a:off x="3832194" y="3559175"/>
            <a:ext cx="4527612" cy="2062103"/>
          </a:xfrm>
          <a:prstGeom prst="rect">
            <a:avLst/>
          </a:prstGeom>
          <a:noFill/>
        </p:spPr>
        <p:txBody>
          <a:bodyPr wrap="square" rtlCol="0">
            <a:spAutoFit/>
          </a:bodyPr>
          <a:lstStyle/>
          <a:p>
            <a:pPr marL="457200" indent="-457200">
              <a:buFont typeface="Arial" panose="020B0604020202020204" pitchFamily="34" charset="0"/>
              <a:buChar char="•"/>
            </a:pPr>
            <a:r>
              <a:rPr lang="zh-CN" altLang="en-US" sz="3200" dirty="0">
                <a:effectLst/>
              </a:rPr>
              <a:t>给电机供电</a:t>
            </a:r>
            <a:endParaRPr lang="en-US" altLang="zh-CN" sz="3200" dirty="0">
              <a:effectLst/>
            </a:endParaRPr>
          </a:p>
          <a:p>
            <a:pPr marL="457200" indent="-457200">
              <a:buFont typeface="Arial" panose="020B0604020202020204" pitchFamily="34" charset="0"/>
              <a:buChar char="•"/>
            </a:pPr>
            <a:r>
              <a:rPr lang="zh-CN" altLang="en-US" sz="3200" dirty="0">
                <a:effectLst/>
              </a:rPr>
              <a:t>给电机发送控制指令</a:t>
            </a:r>
          </a:p>
          <a:p>
            <a:endParaRPr lang="zh-CN" altLang="en-US" sz="3200" dirty="0">
              <a:effectLst/>
            </a:endParaRPr>
          </a:p>
          <a:p>
            <a:pPr marL="457200" indent="-457200">
              <a:buFont typeface="Arial" panose="020B0604020202020204" pitchFamily="34" charset="0"/>
              <a:buChar char="•"/>
            </a:pPr>
            <a:endParaRPr lang="zh-CN" altLang="en-US" sz="3200" dirty="0">
              <a:latin typeface="造字工房明黑（非商用）常规体"/>
            </a:endParaRPr>
          </a:p>
        </p:txBody>
      </p:sp>
      <p:sp>
        <p:nvSpPr>
          <p:cNvPr id="10" name="文本框 9">
            <a:extLst>
              <a:ext uri="{FF2B5EF4-FFF2-40B4-BE49-F238E27FC236}">
                <a16:creationId xmlns:a16="http://schemas.microsoft.com/office/drawing/2014/main" id="{06ABD916-9405-422E-A507-32752FE386A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电机简介</a:t>
            </a:r>
            <a:endParaRPr lang="zh-CN" altLang="en-US" sz="3200" dirty="0">
              <a:latin typeface="造字工房明黑（非商用）常规体"/>
            </a:endParaRPr>
          </a:p>
        </p:txBody>
      </p:sp>
    </p:spTree>
    <p:custDataLst>
      <p:tags r:id="rId1"/>
    </p:custDataLst>
    <p:extLst>
      <p:ext uri="{BB962C8B-B14F-4D97-AF65-F5344CB8AC3E}">
        <p14:creationId xmlns:p14="http://schemas.microsoft.com/office/powerpoint/2010/main" val="191864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CDA88B0E-F6C1-4130-8626-C57797AEFB82}"/>
              </a:ext>
            </a:extLst>
          </p:cNvPr>
          <p:cNvSpPr txBox="1"/>
          <p:nvPr/>
        </p:nvSpPr>
        <p:spPr>
          <a:xfrm>
            <a:off x="4013138" y="426240"/>
            <a:ext cx="4527612" cy="769441"/>
          </a:xfrm>
          <a:prstGeom prst="rect">
            <a:avLst/>
          </a:prstGeom>
          <a:noFill/>
        </p:spPr>
        <p:txBody>
          <a:bodyPr wrap="square" rtlCol="0">
            <a:spAutoFit/>
          </a:bodyPr>
          <a:lstStyle/>
          <a:p>
            <a:r>
              <a:rPr lang="zh-CN" altLang="en-US" sz="4400" b="1" dirty="0">
                <a:effectLst/>
              </a:rPr>
              <a:t>电机接线方式</a:t>
            </a:r>
            <a:endParaRPr lang="zh-CN" altLang="en-US" sz="4400" dirty="0">
              <a:latin typeface="造字工房明黑（非商用）常规体"/>
            </a:endParaRPr>
          </a:p>
        </p:txBody>
      </p:sp>
      <p:sp>
        <p:nvSpPr>
          <p:cNvPr id="10" name="文本框 9">
            <a:extLst>
              <a:ext uri="{FF2B5EF4-FFF2-40B4-BE49-F238E27FC236}">
                <a16:creationId xmlns:a16="http://schemas.microsoft.com/office/drawing/2014/main" id="{DCDA0331-AC7F-4266-AEC7-36AF80E14579}"/>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电机简介</a:t>
            </a:r>
            <a:endParaRPr lang="zh-CN" altLang="en-US" sz="3200" dirty="0">
              <a:latin typeface="造字工房明黑（非商用）常规体"/>
            </a:endParaRPr>
          </a:p>
        </p:txBody>
      </p:sp>
      <p:pic>
        <p:nvPicPr>
          <p:cNvPr id="7" name="图片 6">
            <a:extLst>
              <a:ext uri="{FF2B5EF4-FFF2-40B4-BE49-F238E27FC236}">
                <a16:creationId xmlns:a16="http://schemas.microsoft.com/office/drawing/2014/main" id="{D84AFF51-3AB5-4871-A7CA-1DFF52392C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3270420" y="405779"/>
            <a:ext cx="5166280" cy="6885681"/>
          </a:xfrm>
          <a:prstGeom prst="rect">
            <a:avLst/>
          </a:prstGeom>
        </p:spPr>
      </p:pic>
    </p:spTree>
    <p:custDataLst>
      <p:tags r:id="rId1"/>
    </p:custDataLst>
    <p:extLst>
      <p:ext uri="{BB962C8B-B14F-4D97-AF65-F5344CB8AC3E}">
        <p14:creationId xmlns:p14="http://schemas.microsoft.com/office/powerpoint/2010/main" val="38446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6" name="矩形 5">
            <a:extLst>
              <a:ext uri="{FF2B5EF4-FFF2-40B4-BE49-F238E27FC236}">
                <a16:creationId xmlns:a16="http://schemas.microsoft.com/office/drawing/2014/main" id="{71B2605E-23F5-4F44-B9F3-180D9E4F2F44}"/>
              </a:ext>
            </a:extLst>
          </p:cNvPr>
          <p:cNvSpPr/>
          <p:nvPr/>
        </p:nvSpPr>
        <p:spPr>
          <a:xfrm>
            <a:off x="3210083" y="2802255"/>
            <a:ext cx="5416868" cy="923330"/>
          </a:xfrm>
          <a:prstGeom prst="rect">
            <a:avLst/>
          </a:prstGeom>
          <a:noFill/>
        </p:spPr>
        <p:txBody>
          <a:bodyPr wrap="none" lIns="91440" tIns="45720" rIns="91440" bIns="45720">
            <a:spAutoFit/>
          </a:bodyPr>
          <a:lstStyle/>
          <a:p>
            <a:r>
              <a:rPr lang="en-US" altLang="zh-CN" sz="5400" b="1" dirty="0"/>
              <a:t>2</a:t>
            </a:r>
            <a:r>
              <a:rPr lang="zh-CN" altLang="en-US" sz="5400" b="1" dirty="0">
                <a:effectLst/>
              </a:rPr>
              <a:t>、电机通信协议</a:t>
            </a:r>
          </a:p>
        </p:txBody>
      </p:sp>
    </p:spTree>
    <p:custDataLst>
      <p:tags r:id="rId1"/>
    </p:custDataLst>
    <p:extLst>
      <p:ext uri="{BB962C8B-B14F-4D97-AF65-F5344CB8AC3E}">
        <p14:creationId xmlns:p14="http://schemas.microsoft.com/office/powerpoint/2010/main" val="1198942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电机通信协议</a:t>
            </a:r>
            <a:endParaRPr lang="zh-CN" altLang="en-US" sz="3200" dirty="0">
              <a:latin typeface="造字工房明黑（非商用）常规体"/>
            </a:endParaRPr>
          </a:p>
        </p:txBody>
      </p:sp>
      <p:pic>
        <p:nvPicPr>
          <p:cNvPr id="7" name="图片 6">
            <a:extLst>
              <a:ext uri="{FF2B5EF4-FFF2-40B4-BE49-F238E27FC236}">
                <a16:creationId xmlns:a16="http://schemas.microsoft.com/office/drawing/2014/main" id="{0BFC7B0A-58A3-450D-9C87-4AC252406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243" y="1733618"/>
            <a:ext cx="5067238" cy="3390764"/>
          </a:xfrm>
          <a:prstGeom prst="rect">
            <a:avLst/>
          </a:prstGeom>
        </p:spPr>
      </p:pic>
      <p:sp>
        <p:nvSpPr>
          <p:cNvPr id="10" name="文本框 9">
            <a:extLst>
              <a:ext uri="{FF2B5EF4-FFF2-40B4-BE49-F238E27FC236}">
                <a16:creationId xmlns:a16="http://schemas.microsoft.com/office/drawing/2014/main" id="{51BE4941-19A1-4F5F-9391-8D1A25D4E9BC}"/>
              </a:ext>
            </a:extLst>
          </p:cNvPr>
          <p:cNvSpPr txBox="1"/>
          <p:nvPr/>
        </p:nvSpPr>
        <p:spPr>
          <a:xfrm>
            <a:off x="7431813" y="5263135"/>
            <a:ext cx="4011114" cy="369332"/>
          </a:xfrm>
          <a:prstGeom prst="rect">
            <a:avLst/>
          </a:prstGeom>
          <a:noFill/>
        </p:spPr>
        <p:txBody>
          <a:bodyPr wrap="square" rtlCol="0">
            <a:spAutoFit/>
          </a:bodyPr>
          <a:lstStyle/>
          <a:p>
            <a:r>
              <a:rPr lang="zh-CN" altLang="en-US" dirty="0"/>
              <a:t>采用</a:t>
            </a:r>
            <a:r>
              <a:rPr lang="en-US" altLang="zh-CN" dirty="0"/>
              <a:t>CAN</a:t>
            </a:r>
            <a:r>
              <a:rPr lang="zh-CN" altLang="en-US" dirty="0"/>
              <a:t>通信的电机</a:t>
            </a:r>
            <a:r>
              <a:rPr lang="en-US" altLang="zh-CN" dirty="0"/>
              <a:t>——M3508</a:t>
            </a:r>
            <a:endParaRPr lang="zh-CN" altLang="en-US" dirty="0"/>
          </a:p>
        </p:txBody>
      </p:sp>
      <p:sp>
        <p:nvSpPr>
          <p:cNvPr id="9" name="文本框 8">
            <a:extLst>
              <a:ext uri="{FF2B5EF4-FFF2-40B4-BE49-F238E27FC236}">
                <a16:creationId xmlns:a16="http://schemas.microsoft.com/office/drawing/2014/main" id="{06193045-2281-4AEB-A27D-32F03B2870D3}"/>
              </a:ext>
            </a:extLst>
          </p:cNvPr>
          <p:cNvSpPr txBox="1"/>
          <p:nvPr/>
        </p:nvSpPr>
        <p:spPr>
          <a:xfrm>
            <a:off x="578910" y="1515110"/>
            <a:ext cx="5067238" cy="4431983"/>
          </a:xfrm>
          <a:prstGeom prst="rect">
            <a:avLst/>
          </a:prstGeom>
          <a:noFill/>
        </p:spPr>
        <p:txBody>
          <a:bodyPr wrap="square" rtlCol="0">
            <a:spAutoFit/>
          </a:bodyPr>
          <a:lstStyle/>
          <a:p>
            <a:r>
              <a:rPr lang="en-US" altLang="zh-CN" sz="2400" dirty="0"/>
              <a:t>        </a:t>
            </a:r>
            <a:r>
              <a:rPr lang="zh-CN" altLang="en-US" sz="2400" dirty="0">
                <a:effectLst/>
              </a:rPr>
              <a:t>电机通信协议一般指的是电机与其他设备间沟通的方式。世界上存在很多种语言，就比如英语、中文又或者德文，电机的通信也存在类似的“语言”，只有采用正确的“语言”才能与电机通信。在</a:t>
            </a:r>
            <a:r>
              <a:rPr lang="en-US" altLang="zh-CN" sz="2400" dirty="0">
                <a:effectLst/>
              </a:rPr>
              <a:t>RM</a:t>
            </a:r>
            <a:r>
              <a:rPr lang="zh-CN" altLang="en-US" sz="2400" dirty="0">
                <a:effectLst/>
              </a:rPr>
              <a:t>赛场上，常见的电机通信协议主要有</a:t>
            </a:r>
            <a:r>
              <a:rPr lang="en-US" altLang="zh-CN" sz="2400" dirty="0">
                <a:effectLst/>
              </a:rPr>
              <a:t>CAN</a:t>
            </a:r>
            <a:r>
              <a:rPr lang="zh-CN" altLang="en-US" sz="2400" dirty="0">
                <a:effectLst/>
              </a:rPr>
              <a:t>协议和高速串口（</a:t>
            </a:r>
            <a:r>
              <a:rPr lang="en-US" altLang="zh-CN" sz="2400" dirty="0">
                <a:effectLst/>
              </a:rPr>
              <a:t>USART</a:t>
            </a:r>
            <a:r>
              <a:rPr lang="zh-CN" altLang="en-US" sz="2400" dirty="0">
                <a:effectLst/>
              </a:rPr>
              <a:t>）协议。由于官方</a:t>
            </a:r>
            <a:r>
              <a:rPr lang="en-US" altLang="zh-CN" sz="2400" dirty="0">
                <a:effectLst/>
              </a:rPr>
              <a:t>M3508</a:t>
            </a:r>
            <a:r>
              <a:rPr lang="zh-CN" altLang="en-US" sz="2400" dirty="0">
                <a:effectLst/>
              </a:rPr>
              <a:t>、</a:t>
            </a:r>
            <a:r>
              <a:rPr lang="en-US" altLang="zh-CN" sz="2400" dirty="0">
                <a:effectLst/>
              </a:rPr>
              <a:t>M2006</a:t>
            </a:r>
            <a:r>
              <a:rPr lang="zh-CN" altLang="en-US" sz="2400" dirty="0">
                <a:effectLst/>
              </a:rPr>
              <a:t>、</a:t>
            </a:r>
            <a:r>
              <a:rPr lang="en-US" altLang="zh-CN" sz="2400" dirty="0">
                <a:effectLst/>
              </a:rPr>
              <a:t>GM6020</a:t>
            </a:r>
            <a:r>
              <a:rPr lang="zh-CN" altLang="en-US" sz="2400" dirty="0">
                <a:effectLst/>
              </a:rPr>
              <a:t>电机都采用</a:t>
            </a:r>
            <a:r>
              <a:rPr lang="en-US" altLang="zh-CN" sz="2400" dirty="0">
                <a:effectLst/>
              </a:rPr>
              <a:t>CAN</a:t>
            </a:r>
            <a:r>
              <a:rPr lang="zh-CN" altLang="en-US" sz="2400" dirty="0">
                <a:effectLst/>
              </a:rPr>
              <a:t>协议，因此本节我们介绍</a:t>
            </a:r>
            <a:r>
              <a:rPr lang="en-US" altLang="zh-CN" sz="2400" dirty="0">
                <a:effectLst/>
              </a:rPr>
              <a:t>CAN</a:t>
            </a:r>
            <a:r>
              <a:rPr lang="zh-CN" altLang="en-US" sz="2400" dirty="0">
                <a:effectLst/>
              </a:rPr>
              <a:t>协议通信的一些特点。</a:t>
            </a:r>
          </a:p>
          <a:p>
            <a:endParaRPr lang="zh-CN" altLang="en-US" dirty="0"/>
          </a:p>
        </p:txBody>
      </p:sp>
    </p:spTree>
    <p:custDataLst>
      <p:tags r:id="rId1"/>
    </p:custDataLst>
    <p:extLst>
      <p:ext uri="{BB962C8B-B14F-4D97-AF65-F5344CB8AC3E}">
        <p14:creationId xmlns:p14="http://schemas.microsoft.com/office/powerpoint/2010/main" val="232096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校旗3"/>
          <p:cNvPicPr>
            <a:picLocks noChangeAspect="1"/>
          </p:cNvPicPr>
          <p:nvPr/>
        </p:nvPicPr>
        <p:blipFill>
          <a:blip r:embed="rId3"/>
          <a:srcRect t="70971"/>
          <a:stretch>
            <a:fillRect/>
          </a:stretch>
        </p:blipFill>
        <p:spPr>
          <a:xfrm>
            <a:off x="8690610" y="6685280"/>
            <a:ext cx="1692910" cy="172720"/>
          </a:xfrm>
          <a:prstGeom prst="rect">
            <a:avLst/>
          </a:prstGeom>
        </p:spPr>
      </p:pic>
      <p:pic>
        <p:nvPicPr>
          <p:cNvPr id="53" name="图片 52"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2" name="图片 1"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4" name="图片 3"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5" name="图片 4" descr="正赛-05"/>
          <p:cNvPicPr>
            <a:picLocks noChangeAspect="1"/>
          </p:cNvPicPr>
          <p:nvPr/>
        </p:nvPicPr>
        <p:blipFill rotWithShape="1">
          <a:blip r:embed="rId4"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8" name="文本框 7">
            <a:extLst>
              <a:ext uri="{FF2B5EF4-FFF2-40B4-BE49-F238E27FC236}">
                <a16:creationId xmlns:a16="http://schemas.microsoft.com/office/drawing/2014/main" id="{A782E203-C45D-4510-8ACF-65DE718EAA4F}"/>
              </a:ext>
            </a:extLst>
          </p:cNvPr>
          <p:cNvSpPr txBox="1"/>
          <p:nvPr/>
        </p:nvSpPr>
        <p:spPr>
          <a:xfrm>
            <a:off x="260954" y="197451"/>
            <a:ext cx="4527612" cy="584775"/>
          </a:xfrm>
          <a:prstGeom prst="rect">
            <a:avLst/>
          </a:prstGeom>
          <a:noFill/>
        </p:spPr>
        <p:txBody>
          <a:bodyPr wrap="square" rtlCol="0">
            <a:spAutoFit/>
          </a:bodyPr>
          <a:lstStyle/>
          <a:p>
            <a:r>
              <a:rPr lang="zh-CN" altLang="en-US" sz="3200" b="1" dirty="0">
                <a:effectLst/>
              </a:rPr>
              <a:t>电机通信协议</a:t>
            </a:r>
            <a:endParaRPr lang="zh-CN" altLang="en-US" sz="3200" dirty="0">
              <a:latin typeface="造字工房明黑（非商用）常规体"/>
            </a:endParaRPr>
          </a:p>
        </p:txBody>
      </p:sp>
      <p:pic>
        <p:nvPicPr>
          <p:cNvPr id="1025" name="Picture 1">
            <a:extLst>
              <a:ext uri="{FF2B5EF4-FFF2-40B4-BE49-F238E27FC236}">
                <a16:creationId xmlns:a16="http://schemas.microsoft.com/office/drawing/2014/main" id="{7083DC32-6CD5-4372-98F7-4A98E18EC5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129" y="2802255"/>
            <a:ext cx="9164472" cy="25742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2E6EB0FD-0B48-4E44-AC47-766B5D57979C}"/>
              </a:ext>
            </a:extLst>
          </p:cNvPr>
          <p:cNvSpPr>
            <a:spLocks noChangeArrowheads="1"/>
          </p:cNvSpPr>
          <p:nvPr/>
        </p:nvSpPr>
        <p:spPr bwMode="auto">
          <a:xfrm>
            <a:off x="1513764" y="2169477"/>
            <a:ext cx="101718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3" name="文本框 12">
            <a:extLst>
              <a:ext uri="{FF2B5EF4-FFF2-40B4-BE49-F238E27FC236}">
                <a16:creationId xmlns:a16="http://schemas.microsoft.com/office/drawing/2014/main" id="{82CC6BFF-4643-4BB7-9B0E-5D11CFF636E5}"/>
              </a:ext>
            </a:extLst>
          </p:cNvPr>
          <p:cNvSpPr txBox="1"/>
          <p:nvPr/>
        </p:nvSpPr>
        <p:spPr>
          <a:xfrm>
            <a:off x="4987887" y="5637008"/>
            <a:ext cx="3223588" cy="677108"/>
          </a:xfrm>
          <a:prstGeom prst="rect">
            <a:avLst/>
          </a:prstGeom>
          <a:noFill/>
        </p:spPr>
        <p:txBody>
          <a:bodyPr wrap="square" rtlCol="0">
            <a:spAutoFit/>
          </a:bodyPr>
          <a:lstStyle/>
          <a:p>
            <a:r>
              <a:rPr lang="en-US" altLang="zh-CN" sz="2000" dirty="0">
                <a:effectLst/>
              </a:rPr>
              <a:t>CAN</a:t>
            </a:r>
            <a:r>
              <a:rPr lang="zh-CN" altLang="en-US" sz="2000" dirty="0">
                <a:effectLst/>
              </a:rPr>
              <a:t>设备连线方式</a:t>
            </a:r>
          </a:p>
          <a:p>
            <a:endParaRPr lang="zh-CN" altLang="en-US" dirty="0"/>
          </a:p>
        </p:txBody>
      </p:sp>
      <p:sp>
        <p:nvSpPr>
          <p:cNvPr id="18" name="文本框 17">
            <a:extLst>
              <a:ext uri="{FF2B5EF4-FFF2-40B4-BE49-F238E27FC236}">
                <a16:creationId xmlns:a16="http://schemas.microsoft.com/office/drawing/2014/main" id="{C81A680C-4D2C-47C2-8329-B02F4C81C721}"/>
              </a:ext>
            </a:extLst>
          </p:cNvPr>
          <p:cNvSpPr txBox="1"/>
          <p:nvPr/>
        </p:nvSpPr>
        <p:spPr>
          <a:xfrm>
            <a:off x="1916430" y="1194696"/>
            <a:ext cx="8357869" cy="1477328"/>
          </a:xfrm>
          <a:prstGeom prst="rect">
            <a:avLst/>
          </a:prstGeom>
          <a:noFill/>
        </p:spPr>
        <p:txBody>
          <a:bodyPr wrap="square" rtlCol="0">
            <a:spAutoFit/>
          </a:bodyPr>
          <a:lstStyle/>
          <a:p>
            <a:r>
              <a:rPr lang="zh-CN" altLang="en-US" sz="2400" dirty="0">
                <a:effectLst/>
              </a:rPr>
              <a:t>        首先我们要说明的是，</a:t>
            </a:r>
            <a:r>
              <a:rPr lang="en-US" altLang="zh-CN" sz="2400" dirty="0">
                <a:effectLst/>
              </a:rPr>
              <a:t>CAN</a:t>
            </a:r>
            <a:r>
              <a:rPr lang="zh-CN" altLang="en-US" sz="2400" dirty="0">
                <a:effectLst/>
              </a:rPr>
              <a:t>协议是一种总线协议，</a:t>
            </a:r>
            <a:r>
              <a:rPr lang="en-US" altLang="zh-CN" sz="2400" dirty="0">
                <a:effectLst/>
              </a:rPr>
              <a:t>CAN</a:t>
            </a:r>
            <a:r>
              <a:rPr lang="zh-CN" altLang="en-US" sz="2400" dirty="0">
                <a:effectLst/>
              </a:rPr>
              <a:t>总线由</a:t>
            </a:r>
            <a:r>
              <a:rPr lang="en-US" altLang="zh-CN" sz="2400" dirty="0">
                <a:effectLst/>
              </a:rPr>
              <a:t>CAN_H</a:t>
            </a:r>
            <a:r>
              <a:rPr lang="zh-CN" altLang="en-US" sz="2400" dirty="0">
                <a:effectLst/>
              </a:rPr>
              <a:t>和</a:t>
            </a:r>
            <a:r>
              <a:rPr lang="en-US" altLang="zh-CN" sz="2400" dirty="0">
                <a:effectLst/>
              </a:rPr>
              <a:t>CAN_L</a:t>
            </a:r>
            <a:r>
              <a:rPr lang="zh-CN" altLang="en-US" sz="2400" dirty="0">
                <a:effectLst/>
              </a:rPr>
              <a:t>两根线构成，各个设备一起连接在总线上（物理）。这种连接方式带来了若干好处：</a:t>
            </a:r>
          </a:p>
          <a:p>
            <a:endParaRPr lang="zh-CN" altLang="en-US" dirty="0"/>
          </a:p>
        </p:txBody>
      </p:sp>
    </p:spTree>
    <p:custDataLst>
      <p:tags r:id="rId1"/>
    </p:custDataLst>
    <p:extLst>
      <p:ext uri="{BB962C8B-B14F-4D97-AF65-F5344CB8AC3E}">
        <p14:creationId xmlns:p14="http://schemas.microsoft.com/office/powerpoint/2010/main" val="2992843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8*i*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8*i*9"/>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8*i*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9*i*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9*i*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9*i*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0*i*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0*i*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0*i*10"/>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2*i*8"/>
  <p:tag name="KSO_WM_UNIT_LAYERLEVEL" val="1"/>
  <p:tag name="KSO_WM_TAG_VERSION" val="1.0"/>
  <p:tag name="KSO_WM_BEAUTIFY_FLAG" val="#wm#"/>
  <p:tag name="KSO_WM_SLIDE_BACKGROUND_TYPE" val="general"/>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2*i*9"/>
  <p:tag name="KSO_WM_UNIT_LAYERLEVEL" val="1"/>
  <p:tag name="KSO_WM_TAG_VERSION" val="1.0"/>
  <p:tag name="KSO_WM_BEAUTIFY_FLAG" val="#wm#"/>
  <p:tag name="KSO_WM_SLIDE_BACKGROUND_TYPE" val="general"/>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2*i*10"/>
  <p:tag name="KSO_WM_UNIT_LAYERLEVEL" val="1"/>
  <p:tag name="KSO_WM_TAG_VERSION" val="1.0"/>
  <p:tag name="KSO_WM_BEAUTIFY_FLAG" val="#wm#"/>
  <p:tag name="KSO_WM_SLIDE_BACKGROUND_TYPE" val="general"/>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frame"/>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3*i*8"/>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3*i*9"/>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3*i*10"/>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leftRight"/>
  <p:tag name="KSO_WM_SLIDE_BK_DARK_LIGHT" val="2"/>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topBottom"/>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5*i*8"/>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5*i*9"/>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5*i*10"/>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bottomTop"/>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6*i*8"/>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6*i*9"/>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6*i*10"/>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6"/>
  <p:tag name="KSO_WM_UNIT_ID" val="_17*i*6"/>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7"/>
  <p:tag name="KSO_WM_UNIT_ID" val="_17*i*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2、3、4、5、6、7、8、9、10、11、12、13、15"/>
  <p:tag name="KSO_WM_TEMPLATE_MASTER_THUMB_INDEX" val="12"/>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2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2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2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1.0"/>
  <p:tag name="KSO_WM_BEAUTIFY_FLAG" val="#wm#"/>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5*i*8"/>
  <p:tag name="KSO_WM_UNIT_LAYERLEVEL" val="1"/>
  <p:tag name="KSO_WM_TAG_VERSION" val="1.0"/>
  <p:tag name="KSO_WM_BEAUTIFY_FLAG" val="#wm#"/>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5*i*9"/>
  <p:tag name="KSO_WM_UNIT_LAYERLEVEL" val="1"/>
  <p:tag name="KSO_WM_TAG_VERSION" val="1.0"/>
  <p:tag name="KSO_WM_BEAUTIFY_FLAG" val="#wm#"/>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5*i*10"/>
  <p:tag name="KSO_WM_UNIT_LAYERLEVEL" val="1"/>
  <p:tag name="KSO_WM_TAG_VERSION" val="1.0"/>
  <p:tag name="KSO_WM_BEAUTIFY_FLAG" val="#wm#"/>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3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8*i*8"/>
  <p:tag name="KSO_WM_UNIT_LAYERLEVEL" val="1"/>
  <p:tag name="KSO_WM_TAG_VERSION" val="1.0"/>
  <p:tag name="KSO_WM_BEAUTIFY_FLAG" val="#wm#"/>
</p:tagLst>
</file>

<file path=ppt/tags/tag3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8*i*9"/>
  <p:tag name="KSO_WM_UNIT_LAYERLEVEL" val="1"/>
  <p:tag name="KSO_WM_TAG_VERSION" val="1.0"/>
  <p:tag name="KSO_WM_BEAUTIFY_FLAG" val="#wm#"/>
</p:tagLst>
</file>

<file path=ppt/tags/tag3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8*i*10"/>
  <p:tag name="KSO_WM_UNIT_LAYERLEVEL" val="1"/>
  <p:tag name="KSO_WM_TAG_VERSION" val="1.0"/>
  <p:tag name="KSO_WM_BEAUTIFY_FLAG" val="#wm#"/>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9*i*8"/>
  <p:tag name="KSO_WM_UNIT_LAYERLEVEL" val="1"/>
  <p:tag name="KSO_WM_TAG_VERSION" val="1.0"/>
  <p:tag name="KSO_WM_BEAUTIFY_FLAG" val="#wm#"/>
</p:tagLst>
</file>

<file path=ppt/tags/tag3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9*i*9"/>
  <p:tag name="KSO_WM_UNIT_LAYERLEVEL" val="1"/>
  <p:tag name="KSO_WM_TAG_VERSION" val="1.0"/>
  <p:tag name="KSO_WM_BEAUTIFY_FLAG" val="#wm#"/>
</p:tagLst>
</file>

<file path=ppt/tags/tag3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9*i*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0*i*8"/>
  <p:tag name="KSO_WM_UNIT_LAYERLEVEL" val="1"/>
  <p:tag name="KSO_WM_TAG_VERSION" val="1.0"/>
  <p:tag name="KSO_WM_BEAUTIFY_FLAG" val="#wm#"/>
</p:tagLst>
</file>

<file path=ppt/tags/tag3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0*i*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0*i*10"/>
  <p:tag name="KSO_WM_UNIT_LAYERLEVEL" val="1"/>
  <p:tag name="KSO_WM_TAG_VERSION" val="1.0"/>
  <p:tag name="KSO_WM_BEAUTIFY_FLAG" val="#wm#"/>
</p:tagLst>
</file>

<file path=ppt/tags/tag3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3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3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2*i*8"/>
  <p:tag name="KSO_WM_UNIT_LAYERLEVEL" val="1"/>
  <p:tag name="KSO_WM_TAG_VERSION" val="1.0"/>
  <p:tag name="KSO_WM_BEAUTIFY_FLAG" val="#wm#"/>
  <p:tag name="KSO_WM_SLIDE_BACKGROUND_TYPE" val="general"/>
  <p:tag name="KSO_WM_SLIDE_BK_DARK_LIGHT" val="2"/>
</p:tagLst>
</file>

<file path=ppt/tags/tag3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2*i*9"/>
  <p:tag name="KSO_WM_UNIT_LAYERLEVEL" val="1"/>
  <p:tag name="KSO_WM_TAG_VERSION" val="1.0"/>
  <p:tag name="KSO_WM_BEAUTIFY_FLAG" val="#wm#"/>
  <p:tag name="KSO_WM_SLIDE_BACKGROUND_TYPE" val="general"/>
  <p:tag name="KSO_WM_SLIDE_BK_DARK_LIGHT" val="2"/>
</p:tagLst>
</file>

<file path=ppt/tags/tag3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2*i*10"/>
  <p:tag name="KSO_WM_UNIT_LAYERLEVEL" val="1"/>
  <p:tag name="KSO_WM_TAG_VERSION" val="1.0"/>
  <p:tag name="KSO_WM_BEAUTIFY_FLAG" val="#wm#"/>
  <p:tag name="KSO_WM_SLIDE_BACKGROUND_TYPE" val="general"/>
  <p:tag name="KSO_WM_SLIDE_BK_DARK_LIGHT" val="2"/>
</p:tagLst>
</file>

<file path=ppt/tags/tag38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3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frame"/>
  <p:tag name="KSO_WM_SLIDE_BK_DARK_LIGHT" val="2"/>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39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3*i*8"/>
  <p:tag name="KSO_WM_UNIT_LAYERLEVEL" val="1"/>
  <p:tag name="KSO_WM_TAG_VERSION" val="1.0"/>
  <p:tag name="KSO_WM_BEAUTIFY_FLAG" val="#wm#"/>
</p:tagLst>
</file>

<file path=ppt/tags/tag39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3*i*9"/>
  <p:tag name="KSO_WM_UNIT_LAYERLEVEL" val="1"/>
  <p:tag name="KSO_WM_TAG_VERSION" val="1.0"/>
  <p:tag name="KSO_WM_BEAUTIFY_FLAG" val="#wm#"/>
</p:tagLst>
</file>

<file path=ppt/tags/tag398.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3*i*10"/>
  <p:tag name="KSO_WM_UNIT_LAYERLEVEL" val="1"/>
  <p:tag name="KSO_WM_TAG_VERSION" val="1.0"/>
  <p:tag name="KSO_WM_BEAUTIFY_FLAG" val="#wm#"/>
</p:tagLst>
</file>

<file path=ppt/tags/tag39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leftRight"/>
  <p:tag name="KSO_WM_SLIDE_BK_DARK_LIGHT" val="2"/>
</p:tagLst>
</file>

<file path=ppt/tags/tag40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40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40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41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4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topBottom"/>
  <p:tag name="KSO_WM_SLIDE_BK_DARK_LIGHT" val="2"/>
</p:tagLst>
</file>

<file path=ppt/tags/tag41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4.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1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5*i*8"/>
  <p:tag name="KSO_WM_UNIT_LAYERLEVEL" val="1"/>
  <p:tag name="KSO_WM_TAG_VERSION" val="1.0"/>
  <p:tag name="KSO_WM_BEAUTIFY_FLAG" val="#wm#"/>
</p:tagLst>
</file>

<file path=ppt/tags/tag42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5*i*9"/>
  <p:tag name="KSO_WM_UNIT_LAYERLEVEL" val="1"/>
  <p:tag name="KSO_WM_TAG_VERSION" val="1.0"/>
  <p:tag name="KSO_WM_BEAUTIFY_FLAG" val="#wm#"/>
</p:tagLst>
</file>

<file path=ppt/tags/tag42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5*i*10"/>
  <p:tag name="KSO_WM_UNIT_LAYERLEVEL" val="1"/>
  <p:tag name="KSO_WM_TAG_VERSION" val="1.0"/>
  <p:tag name="KSO_WM_BEAUTIFY_FLAG" val="#wm#"/>
</p:tagLst>
</file>

<file path=ppt/tags/tag42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4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bottomTop"/>
  <p:tag name="KSO_WM_SLIDE_BK_DARK_LIGHT" val="2"/>
</p:tagLst>
</file>

<file path=ppt/tags/tag42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7.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2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43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43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6*i*8"/>
  <p:tag name="KSO_WM_UNIT_LAYERLEVEL" val="1"/>
  <p:tag name="KSO_WM_TAG_VERSION" val="1.0"/>
  <p:tag name="KSO_WM_BEAUTIFY_FLAG" val="#wm#"/>
</p:tagLst>
</file>

<file path=ppt/tags/tag43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6*i*9"/>
  <p:tag name="KSO_WM_UNIT_LAYERLEVEL" val="1"/>
  <p:tag name="KSO_WM_TAG_VERSION" val="1.0"/>
  <p:tag name="KSO_WM_BEAUTIFY_FLAG" val="#wm#"/>
</p:tagLst>
</file>

<file path=ppt/tags/tag43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6*i*10"/>
  <p:tag name="KSO_WM_UNIT_LAYERLEVEL" val="1"/>
  <p:tag name="KSO_WM_TAG_VERSION" val="1.0"/>
  <p:tag name="KSO_WM_BEAUTIFY_FLAG" val="#wm#"/>
</p:tagLst>
</file>

<file path=ppt/tags/tag43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4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Lst>
</file>

<file path=ppt/tags/tag4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Lst>
</file>

<file path=ppt/tags/tag44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6"/>
  <p:tag name="KSO_WM_UNIT_ID" val="_17*i*6"/>
  <p:tag name="KSO_WM_UNIT_LAYERLEVEL" val="1"/>
  <p:tag name="KSO_WM_TAG_VERSION" val="1.0"/>
  <p:tag name="KSO_WM_BEAUTIFY_FLAG" val="#wm#"/>
</p:tagLst>
</file>

<file path=ppt/tags/tag4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7"/>
  <p:tag name="KSO_WM_UNIT_ID" val="_17*i*7"/>
  <p:tag name="KSO_WM_UNIT_LAYERLEVEL" val="1"/>
  <p:tag name="KSO_WM_TAG_VERSION" val="1.0"/>
  <p:tag name="KSO_WM_BEAUTIFY_FLAG" val="#wm#"/>
</p:tagLst>
</file>

<file path=ppt/tags/tag44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44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457.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45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459.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1.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2.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3.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4.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5.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6.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8.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69.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1.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2.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3.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4.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5.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6.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8.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79.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1.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2.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3.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4.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5.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6.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87.xml><?xml version="1.0" encoding="utf-8"?>
<p:tagLst xmlns:a="http://schemas.openxmlformats.org/drawingml/2006/main" xmlns:r="http://schemas.openxmlformats.org/officeDocument/2006/relationships" xmlns:p="http://schemas.openxmlformats.org/presentationml/2006/main">
  <p:tag name="KSO_WM_SLIDE_ID" val="custom20202582_6"/>
  <p:tag name="KSO_WM_TEMPLATE_SUBCATEGORY" val="0"/>
  <p:tag name="KSO_WM_TEMPLATE_MASTER_TYPE" val="1"/>
  <p:tag name="KSO_WM_TEMPLATE_COLOR_TYPE" val="1"/>
  <p:tag name="KSO_WM_SLIDE_TYPE" val="contents"/>
  <p:tag name="KSO_WM_SLIDE_SUBTYPE" val="diag"/>
  <p:tag name="KSO_WM_SLIDE_ITEM_CNT" val="6"/>
  <p:tag name="KSO_WM_SLIDE_INDEX" val="6"/>
  <p:tag name="KSO_WM_DIAGRAM_GROUP_CODE" val="l1-1"/>
  <p:tag name="KSO_WM_SLIDE_DIAGTYPE" val="l"/>
  <p:tag name="KSO_WM_TAG_VERSION" val="1.0"/>
  <p:tag name="KSO_WM_BEAUTIFY_FLAG" val="#wm#"/>
  <p:tag name="KSO_WM_TEMPLATE_CATEGORY" val="custom"/>
  <p:tag name="KSO_WM_TEMPLATE_INDEX" val="20202582"/>
  <p:tag name="KSO_WM_SLIDE_LAYOUT" val="a_b_l"/>
  <p:tag name="KSO_WM_SLIDE_LAYOUT_CNT" val="1_1_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2、3、4、5、6、7、8、9、10、11、12、13、15"/>
  <p:tag name="KSO_WM_TEMPLATE_MASTER_THUMB_INDEX" val="12"/>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5*i*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5*i*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5*i*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3_Office 主题​​">
  <a:themeElements>
    <a:clrScheme name="">
      <a:dk1>
        <a:srgbClr val="000000"/>
      </a:dk1>
      <a:lt1>
        <a:srgbClr val="FFFFFF"/>
      </a:lt1>
      <a:dk2>
        <a:srgbClr val="DBEBF2"/>
      </a:dk2>
      <a:lt2>
        <a:srgbClr val="F7FBFC"/>
      </a:lt2>
      <a:accent1>
        <a:srgbClr val="B0D9EB"/>
      </a:accent1>
      <a:accent2>
        <a:srgbClr val="9CC9BA"/>
      </a:accent2>
      <a:accent3>
        <a:srgbClr val="82B298"/>
      </a:accent3>
      <a:accent4>
        <a:srgbClr val="3C5951"/>
      </a:accent4>
      <a:accent5>
        <a:srgbClr val="B0A993"/>
      </a:accent5>
      <a:accent6>
        <a:srgbClr val="D0CCCB"/>
      </a:accent6>
      <a:hlink>
        <a:srgbClr val="5FCBFB"/>
      </a:hlink>
      <a:folHlink>
        <a:srgbClr val="B759BC"/>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4_Office 主题​​">
  <a:themeElements>
    <a:clrScheme name="">
      <a:dk1>
        <a:srgbClr val="000000"/>
      </a:dk1>
      <a:lt1>
        <a:srgbClr val="FFFFFF"/>
      </a:lt1>
      <a:dk2>
        <a:srgbClr val="DBEBF2"/>
      </a:dk2>
      <a:lt2>
        <a:srgbClr val="F7FBFC"/>
      </a:lt2>
      <a:accent1>
        <a:srgbClr val="B0D9EB"/>
      </a:accent1>
      <a:accent2>
        <a:srgbClr val="9CC9BA"/>
      </a:accent2>
      <a:accent3>
        <a:srgbClr val="82B298"/>
      </a:accent3>
      <a:accent4>
        <a:srgbClr val="3C5951"/>
      </a:accent4>
      <a:accent5>
        <a:srgbClr val="B0A993"/>
      </a:accent5>
      <a:accent6>
        <a:srgbClr val="D0CCCB"/>
      </a:accent6>
      <a:hlink>
        <a:srgbClr val="5FCBFB"/>
      </a:hlink>
      <a:folHlink>
        <a:srgbClr val="B759BC"/>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2107</TotalTime>
  <Words>983</Words>
  <Application>Microsoft Office PowerPoint</Application>
  <PresentationFormat>宽屏</PresentationFormat>
  <Paragraphs>85</Paragraphs>
  <Slides>30</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30</vt:i4>
      </vt:variant>
    </vt:vector>
  </HeadingPairs>
  <TitlesOfParts>
    <vt:vector size="38" baseType="lpstr">
      <vt:lpstr>黑体</vt:lpstr>
      <vt:lpstr>微软雅黑</vt:lpstr>
      <vt:lpstr>造字工房明黑（非商用）常规体</vt:lpstr>
      <vt:lpstr>Arial</vt:lpstr>
      <vt:lpstr>Calibri</vt:lpstr>
      <vt:lpstr>Office 主题</vt:lpstr>
      <vt:lpstr>23_Office 主题​​</vt:lpstr>
      <vt:lpstr>24_Office 主题​​</vt:lpstr>
      <vt:lpstr> SP_CONTROL 入门培训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机械常用标准件简述</dc:title>
  <dc:creator>Ben_Tsai</dc:creator>
  <cp:lastModifiedBy>夢子 白雪</cp:lastModifiedBy>
  <cp:revision>104</cp:revision>
  <dcterms:created xsi:type="dcterms:W3CDTF">2021-10-09T10:42:00Z</dcterms:created>
  <dcterms:modified xsi:type="dcterms:W3CDTF">2023-09-17T04:31:32Z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ABED65B920144E37832CE75E6C60BB26</vt:lpwstr>
  </property>
  <property fmtid="{D5CDD505-2E9C-101B-9397-08002B2CF9AE}" pid="3" name="KSOProductBuildVer">
    <vt:lpwstr>2052-11.1.0.10938</vt:lpwstr>
  </property>
</Properties>
</file>